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1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43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5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8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5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0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8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4270-A7EC-5EE8-B91C-FCE6DC7E5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8198-9E4F-DD79-FD2D-0F4CBE8E9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Power BI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998C1-C441-A4A6-ABF1-A7D3E71EE0EB}"/>
              </a:ext>
            </a:extLst>
          </p:cNvPr>
          <p:cNvSpPr txBox="1"/>
          <p:nvPr/>
        </p:nvSpPr>
        <p:spPr>
          <a:xfrm>
            <a:off x="9638847" y="5557215"/>
            <a:ext cx="3433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Presented By:</a:t>
            </a:r>
          </a:p>
          <a:p>
            <a:r>
              <a:rPr lang="en-US" sz="2000" dirty="0"/>
              <a:t> Pranathi Deshapaka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97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C8B4-0CCC-EA4F-5FD4-86DBC02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B5E7-ADDD-CF0E-2EBA-59D73D7070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600" b="1" dirty="0"/>
              <a:t>Purpose:</a:t>
            </a:r>
          </a:p>
          <a:p>
            <a:pPr>
              <a:buNone/>
            </a:pPr>
            <a:r>
              <a:rPr lang="en-US" dirty="0"/>
              <a:t>To provide stakeholders with a dynamic, real-time overview of business performance using interactive visualizations.</a:t>
            </a:r>
          </a:p>
          <a:p>
            <a:pPr>
              <a:buNone/>
            </a:pPr>
            <a:r>
              <a:rPr lang="en-US" b="1" dirty="0"/>
              <a:t>Focus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and Segment Analysis</a:t>
            </a:r>
          </a:p>
          <a:p>
            <a:endParaRPr lang="en-IN" dirty="0"/>
          </a:p>
        </p:txBody>
      </p:sp>
      <p:sp>
        <p:nvSpPr>
          <p:cNvPr id="4" name="Action Button: Go Back or Previous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3BCAEED-8E8B-5112-27ED-6E14F65FBF98}"/>
              </a:ext>
            </a:extLst>
          </p:cNvPr>
          <p:cNvSpPr/>
          <p:nvPr/>
        </p:nvSpPr>
        <p:spPr>
          <a:xfrm>
            <a:off x="3135087" y="1262744"/>
            <a:ext cx="522514" cy="321128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928E-6883-9B3B-2DBB-C83E1A1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Metrics (KPIs)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17D5C-1FA4-4206-5828-3B159510ED4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599574" y="2521059"/>
            <a:ext cx="705738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$6,095,282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$985,351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16.2%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Available: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Year, Segment, Country</a:t>
            </a: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587664-BA9E-926E-F0B8-CC11B18FA483}"/>
              </a:ext>
            </a:extLst>
          </p:cNvPr>
          <p:cNvSpPr/>
          <p:nvPr/>
        </p:nvSpPr>
        <p:spPr>
          <a:xfrm>
            <a:off x="3526972" y="1032885"/>
            <a:ext cx="522514" cy="321128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B5F2-16B1-1632-6654-7E9C5F1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Interactivity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F6EB-2C92-51F6-16C1-2DF4674B3B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Slicers for </a:t>
            </a:r>
            <a:r>
              <a:rPr lang="en-US" b="1" dirty="0"/>
              <a:t>Year</a:t>
            </a:r>
            <a:r>
              <a:rPr lang="en-US" dirty="0"/>
              <a:t>, </a:t>
            </a:r>
            <a:r>
              <a:rPr lang="en-US" b="1" dirty="0"/>
              <a:t>Segment</a:t>
            </a:r>
            <a:r>
              <a:rPr lang="en-US" dirty="0"/>
              <a:t>, and </a:t>
            </a:r>
            <a:r>
              <a:rPr lang="en-US" b="1" dirty="0"/>
              <a:t>Country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Tooltips on hover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Drill-down and cross-filtering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layout with live data</a:t>
            </a:r>
          </a:p>
          <a:p>
            <a:endParaRPr lang="en-IN" dirty="0"/>
          </a:p>
        </p:txBody>
      </p:sp>
      <p:sp>
        <p:nvSpPr>
          <p:cNvPr id="4" name="Action Button: Go Back or Previous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D5A1DFA-C67D-0F38-6B0C-D15BB511C1FE}"/>
              </a:ext>
            </a:extLst>
          </p:cNvPr>
          <p:cNvSpPr/>
          <p:nvPr/>
        </p:nvSpPr>
        <p:spPr>
          <a:xfrm>
            <a:off x="3053444" y="1066801"/>
            <a:ext cx="440870" cy="24891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CEAD-78DC-F6DB-9EBD-5E92E95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Insights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9C0BE-E8F1-B7E7-905F-F8C0A61FFF3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5" y="2466609"/>
            <a:ext cx="92877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performance in Central region — invest more in marketing there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 margins stable — look into cost-cutting for low-performing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Consider expanding successful product lines based on Top 10 analysis</a:t>
            </a: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D544DB9-18C3-EF1A-3F76-86E5DA248CE8}"/>
              </a:ext>
            </a:extLst>
          </p:cNvPr>
          <p:cNvSpPr/>
          <p:nvPr/>
        </p:nvSpPr>
        <p:spPr>
          <a:xfrm>
            <a:off x="1257302" y="1256041"/>
            <a:ext cx="522514" cy="321128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613-D4FF-3DDF-C6FB-BCE743D9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3705E-39EF-4BFC-CBBF-2C1A655C1C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761" y="1911165"/>
            <a:ext cx="6492477" cy="43283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7B43F73-D0DD-79EB-7772-BDB11986EC18}"/>
              </a:ext>
            </a:extLst>
          </p:cNvPr>
          <p:cNvSpPr/>
          <p:nvPr/>
        </p:nvSpPr>
        <p:spPr>
          <a:xfrm>
            <a:off x="2588504" y="1256041"/>
            <a:ext cx="522514" cy="321128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01F21-17A5-34AB-0B6B-D30C4D126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8E5A-1590-BB05-F601-0C6889B8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275617"/>
            <a:ext cx="7930869" cy="1259269"/>
          </a:xfrm>
        </p:spPr>
        <p:txBody>
          <a:bodyPr/>
          <a:lstStyle/>
          <a:p>
            <a:r>
              <a:rPr lang="en-IN" b="1" dirty="0"/>
              <a:t>Key 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2E9C9-7B05-23C8-8A43-DBC5A90D8C8A}"/>
              </a:ext>
            </a:extLst>
          </p:cNvPr>
          <p:cNvSpPr txBox="1"/>
          <p:nvPr/>
        </p:nvSpPr>
        <p:spPr>
          <a:xfrm>
            <a:off x="620486" y="1534886"/>
            <a:ext cx="625792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1. Strong Revenue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Total Sales:</a:t>
            </a:r>
            <a:r>
              <a:rPr lang="en-US" sz="2000" dirty="0"/>
              <a:t> $6.1M+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Sales performance is consistently strong across most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Certain months show noticeable peaks, indicating seasonal demand patterns</a:t>
            </a:r>
          </a:p>
          <a:p>
            <a:pPr>
              <a:buNone/>
            </a:pPr>
            <a:r>
              <a:rPr lang="en-US" sz="2000" b="1" dirty="0"/>
              <a:t>2. Profitability is Healthy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Total Profit:</a:t>
            </a:r>
            <a:r>
              <a:rPr lang="en-US" sz="2000" dirty="0"/>
              <a:t> ~$985K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Profit Margin:</a:t>
            </a:r>
            <a:r>
              <a:rPr lang="en-US" sz="2000" dirty="0"/>
              <a:t> ~16.2% — stable and within industry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profitable products are clustered within a few key categories.</a:t>
            </a:r>
          </a:p>
          <a:p>
            <a:pPr>
              <a:buNone/>
            </a:pPr>
            <a:r>
              <a:rPr lang="en-US" sz="2000" b="1" dirty="0"/>
              <a:t>3. Central &amp; East Regions Dominate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Central region leads in overall sales, followed closely by the East and South.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Regional performance highlights where to double down on growth and marketing efforts.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2CEBA-BC2F-BBF5-8CCC-9A7659CDC39E}"/>
              </a:ext>
            </a:extLst>
          </p:cNvPr>
          <p:cNvSpPr txBox="1"/>
          <p:nvPr/>
        </p:nvSpPr>
        <p:spPr>
          <a:xfrm>
            <a:off x="6878410" y="1719551"/>
            <a:ext cx="508226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4. Segment-Wise Profit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Consumer and Corporate segments</a:t>
            </a:r>
            <a:r>
              <a:rPr lang="en-US" sz="2000" dirty="0"/>
              <a:t> contribute the most to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Government segment</a:t>
            </a:r>
            <a:r>
              <a:rPr lang="en-US" sz="2000" dirty="0"/>
              <a:t> has lower profit contribution — may require re-evaluation or new strategies.</a:t>
            </a:r>
          </a:p>
          <a:p>
            <a:pPr>
              <a:buNone/>
            </a:pPr>
            <a:r>
              <a:rPr lang="en-US" sz="2000" b="1" dirty="0"/>
              <a:t>5. Top Products Drive Significant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top 10 products account for a major chunk of total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Suggests the 80/20 rule applies (focus on what drives the most return).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6E3B1-B44F-2249-45CA-FDE66C5CE6FB}"/>
              </a:ext>
            </a:extLst>
          </p:cNvPr>
          <p:cNvSpPr/>
          <p:nvPr/>
        </p:nvSpPr>
        <p:spPr>
          <a:xfrm>
            <a:off x="2955473" y="728359"/>
            <a:ext cx="473527" cy="31667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8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0D21-DB95-680C-03FE-32E25C3D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50B6-9C84-6197-5127-4B8EE8EF35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dashboard provides a </a:t>
            </a:r>
            <a:r>
              <a:rPr lang="en-US" sz="2400" b="1" dirty="0"/>
              <a:t>comprehensive and interactive view</a:t>
            </a:r>
            <a:r>
              <a:rPr lang="en-US" sz="2400" dirty="0"/>
              <a:t> of the company’s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quick decision-making with real-time KPIs.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Highlights key areas of growth and underperformance.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Offers drill-downs for strategic planning (region, product, segment).</a:t>
            </a:r>
          </a:p>
          <a:p>
            <a:endParaRPr lang="en-IN" dirty="0"/>
          </a:p>
        </p:txBody>
      </p:sp>
      <p:sp>
        <p:nvSpPr>
          <p:cNvPr id="4" name="Action Button: Go Back or Previous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EFC2D22-BE9D-EB06-C5C4-7EE65D675102}"/>
              </a:ext>
            </a:extLst>
          </p:cNvPr>
          <p:cNvSpPr/>
          <p:nvPr/>
        </p:nvSpPr>
        <p:spPr>
          <a:xfrm>
            <a:off x="4212771" y="947057"/>
            <a:ext cx="457200" cy="424543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361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</TotalTime>
  <Words>341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Financial Analysis Dashboard</vt:lpstr>
      <vt:lpstr>Dashboard Objective</vt:lpstr>
      <vt:lpstr>Key Metrics (KPIs) </vt:lpstr>
      <vt:lpstr>Interactivity Features </vt:lpstr>
      <vt:lpstr>Business Insights &amp; Recommendations</vt:lpstr>
      <vt:lpstr>Screenshot of Dashboard </vt:lpstr>
      <vt:lpstr>Key Insights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pranathi deshapaka</dc:creator>
  <cp:lastModifiedBy>pranathi deshapaka</cp:lastModifiedBy>
  <cp:revision>4</cp:revision>
  <dcterms:created xsi:type="dcterms:W3CDTF">2025-04-12T09:54:53Z</dcterms:created>
  <dcterms:modified xsi:type="dcterms:W3CDTF">2025-04-12T10:45:40Z</dcterms:modified>
</cp:coreProperties>
</file>