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A01E-2724-5287-D302-4AB47647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12F2-5835-53E9-5532-F5163D10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2741-6974-46AD-4177-309C452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9ED9-1C2A-7DD3-CD86-FD4F1C1D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6B65-A2E7-B3A6-F2E0-47189717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3241-7DDB-CBD1-B584-36BA87C5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CA08C-185C-2D72-6144-B9CE80A4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6494-3FE4-21D3-41DA-5D8AEC4C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EC5E-43D6-99D4-A5AA-5491D1F7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0608-A21D-AD91-D0A9-C2CB8464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8DFB-FA42-6A06-74F2-2C97FA39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2760B-247B-D446-674B-0E8F6E992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6BA1-3345-7569-6AB4-00D012D8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BB6F-3CF1-4680-CA2F-38456B0C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131C-020A-E013-9048-5BFE7B88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9B09-C95F-EFC6-6899-6F94A7C8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89C4-F01B-5AAF-D0D6-59ED24A3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B1E9-28DB-0B05-437F-8A2C9B36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F7A3-3BF9-A5B2-59AB-300491C7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F614-8DA3-7212-1916-447995F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6EB-8483-3503-F009-22F616F3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36CF5-88FA-BE4D-165B-8AA515D3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3F32-FFAD-656D-6052-BEA1001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449C-C795-87FC-F849-4E750F37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30A1-DE97-2AD1-4C79-21ED837F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12C5-0E0A-2737-FDC9-C8B1FC80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D14F-A92C-0A96-40D5-75673FDD9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75DA2-693B-71A4-51DD-A551873C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3193D-78F9-CA12-EB72-779CF14A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74EE-80BB-3FBB-E9B6-040FBBA5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834F-49A3-C758-9206-66ADF3E9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2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A2EC-CA55-84F5-729E-548935FA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AEDD-AB5F-A777-D0DD-F21FC8AD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2914-892F-905C-8125-2B6C5302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26CD1-99C3-FE1A-A938-A8D57304F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ABB1C-1F2F-EE5F-E18A-27B2B76FB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4187D-29EE-683A-4B27-D58377D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1096D-BB75-A33D-A09F-D3F99A99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52261-99B4-B3A1-559D-F8AF845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5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E502-D190-B3C6-1B6D-DA921579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ADDC4-3B55-00E0-D225-CB3C12E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DB27D-F313-2F42-7E77-EE2934D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0B124-F18E-6859-1A45-0D47431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1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2AC82-3172-1C9E-C305-7CE69203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12826-4C0C-E00F-4997-987696B2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24F8-141F-FB59-E24B-A2C74DB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3F0-7AA9-3190-0C43-0DBB3F29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E94C-45EE-5E63-CC55-55CD9ACF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1278-DFFB-D9F1-AE98-F679B46E6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DABEC-73C3-8100-F3E9-C5E8C0FD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BE83-0276-F27B-AB8D-99452E28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6C8E-23BD-58B0-3A80-C7CD90A6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2A65-903B-C40C-2C13-8947B526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A29F3-DD80-00F9-C475-1F7B9E21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C468-94B8-1863-BA4A-66F73507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6AF7-53D9-83E9-7E95-9B39B8AD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75B86-9525-63A8-6D90-258B75F7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04B8-86E0-ABB5-8F32-CA030D1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4FE5E-F1C3-119A-46A8-BB64F287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FB6B-EE11-2865-F13C-B6359C74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4CFE-C0D0-5ED7-2043-C7B028AC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7357-A535-4276-AFA5-81C7A97420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653D-ECFD-97EE-6EC0-CF1259B78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C8E97-EFAE-659D-AD24-210C4081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7A78-DEC6-4FCE-A652-40CBB4B0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2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A07D-3868-76F2-E4D1-3EBFD948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180" y="512763"/>
            <a:ext cx="9144000" cy="2387600"/>
          </a:xfrm>
        </p:spPr>
        <p:txBody>
          <a:bodyPr/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Sentimental of Analysis of Text using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F716E-0CB7-7B7B-8ECA-D925CF86C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586" y="3631535"/>
            <a:ext cx="6607279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Logesh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 – 727722EUIT096 III – IT -B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Pranav A – 727722EUIT131 III – IT -B</a:t>
            </a:r>
          </a:p>
          <a:p>
            <a:pPr algn="l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Nithish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 – 727722EUIT123 III – IT -B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DA94-AC39-E8A5-38E2-5460A1F6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2" y="206477"/>
            <a:ext cx="11051457" cy="68716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Advantages of Naive Bayes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5527A9-998A-3AFC-C696-98BA44BB81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3341" y="1167845"/>
            <a:ext cx="10557698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 is computationally light and can handle large datasets with low training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 with fewer computational resources compared to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in Text-Based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on straightforward text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probabilistic output that is easy to interpret and explain.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8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290F-B0EC-775B-C72D-2E0198E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80104"/>
            <a:ext cx="9590550" cy="77072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D583C7-4BD0-92EC-36FF-493D636AB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3014" y="1219027"/>
            <a:ext cx="11634018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Sentiment Analysis?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Sentiment analysis is a method used to extract emotions or opinions expressed in text.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It helps in understanding customer sentiment in reviews, feedback, social media posts,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Naive Bayes for Sentiment Analysis?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Naive Bayes is a simple, yet powerful algorithm based on probability, widely used for text classification tasks.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Efficient in handling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3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BDA0-233A-CD9C-114F-4098707C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31" y="124186"/>
            <a:ext cx="9590550" cy="79751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D456B9-0544-E420-192E-34932F714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632" y="819626"/>
            <a:ext cx="11877368" cy="56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 build a sentiment analysis system that classifies text into positive, negative, or neutral sentiments using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algorithm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explore advanced approaches using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(Bidirectional Encoder Representations from Transformers)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enhanced context understanding.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text (tokenization,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removal).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features (Bag of Words or TF-IDF for Naive Bayes).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 Naive Bayes model on labeled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Utilizing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capture deeper, bidirectional context for better sentiment prediction, especially in cases involving complex language such as sarcasm or ambiguous statements.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classifier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capable of efficiently predicting sentiment from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accuracy and context understanding with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particularly in nuanced scenarios where traditional models might misinterpret the sentiment.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3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285D-29F0-1561-FF8C-E56D3B0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62116"/>
            <a:ext cx="9590550" cy="74835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0D276C-9253-B579-A220-8A13C7F5C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9860" y="1583287"/>
            <a:ext cx="10601631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Sentiment Analysis Solutions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Lexicon-based models (e.g., VADER).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Machine learning models like Support Vector Machines (SVM), decision trees, and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Complexity in training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High computational requirements for advanced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Poor handling of sarcasm, context, and mixed sentiments.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9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7122-F48A-F42E-2359-32F44EEF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61" y="218768"/>
            <a:ext cx="8825658" cy="1176316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2983-85E7-DA40-6F11-747F759EF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324" y="934065"/>
            <a:ext cx="9798179" cy="47619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Sarcasm and Context Misinterpretation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Difficulty in identifying sarcastic or ironic statements.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Ambiguity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Mixed sentiments in one sentence are not handled well.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Domain-Specific Challenges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General models do not perform well in specific domains like healthcare or finance.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of Slang and Negations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Difficulty in processing informal language and negation.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Imbalanced Datasets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Skewed distribution of positive, negative, and neutral classes in datasets.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4B3D-A0FA-5C9D-28E3-4F765D4B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58" y="40584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6B1220-B29C-08D3-7DC7-6BC0F7920D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08932" y="1819389"/>
            <a:ext cx="9636483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Naive Bayes for Sentiment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Studies show Naive Bayes works efficiently for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 of Naive Bayes with Other Algorithms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Naive Bayes outperforms SVM in terms of efficiency and simplicity but struggles with deep contextual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of Transformer Models in Sentiment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Research indicates models like BERT can handle complex context and sarcasm but are resource-heavy. </a:t>
            </a:r>
          </a:p>
        </p:txBody>
      </p:sp>
    </p:spTree>
    <p:extLst>
      <p:ext uri="{BB962C8B-B14F-4D97-AF65-F5344CB8AC3E}">
        <p14:creationId xmlns:p14="http://schemas.microsoft.com/office/powerpoint/2010/main" val="24918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8933-C0B3-5217-A0F8-14A67A2D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74" y="78849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C43ED4-0474-FF58-0AE7-C9105A9910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8005" y="1942895"/>
            <a:ext cx="11783995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Text Preprocessing (Tokenization,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Removal, Stemming/Lemmatization).</a:t>
            </a:r>
          </a:p>
          <a:p>
            <a:pPr lvl="1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 Extraction (Bag of Words, TF-IDF).</a:t>
            </a:r>
          </a:p>
          <a:p>
            <a:pPr lvl="1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Naive Bayes Model Training on labeled data.</a:t>
            </a:r>
          </a:p>
          <a:p>
            <a:pPr lvl="1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Sentiment Classification (Positive, Negative, Neutral).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Data → Preprocessing → Feature Extraction → Naive Bayes Classifier → Sentiment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23F-0C46-7993-AC46-DD80EE6B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800" y="227238"/>
            <a:ext cx="8825658" cy="991962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Bayes'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1229-6070-A317-6B28-6872E7A0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3" y="2035277"/>
            <a:ext cx="11218606" cy="459548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c∣x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)=P(</a:t>
            </a: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x∣c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)⋅P(c)​/P(x)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c∣x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)is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 probability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the class label ccc (e.g., positive or negative sentiment) is true given the input data xxx (i.e., the text).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xxx given the class ccc.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P(c) is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probability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class ccc.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P(x) is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marginal likelihood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the probability of the data xxx, which acts as a normalizing factor.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9952-BC38-2531-30EE-DBCA983E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41" y="0"/>
            <a:ext cx="10049439" cy="126229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Disadvantages of Naive Bayes and How to Overcome Them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95F2B7-12E2-86D1-C0FD-58422F155A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7819" y="1339441"/>
            <a:ext cx="11746523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Sarcasm and Context Misinterpretation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Naive Bayes fails to detect sarcasm because it does not account for complex sentence structures.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Overcome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NLP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transformers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complex contexts and sarcasm better.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Sarcasm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a sarcasm detection model to recognize sarcasm before sentiment classification.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cues such as emoticons, punctuation, or metadata like past user behavior to understand sarcasm.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Specialized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on datasets labeled with sarcasm and irony.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817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Sentimental of Analysis of Text using Naive Bayes</vt:lpstr>
      <vt:lpstr>Introduction</vt:lpstr>
      <vt:lpstr>Abstract</vt:lpstr>
      <vt:lpstr>Existing system</vt:lpstr>
      <vt:lpstr>Disadvantages</vt:lpstr>
      <vt:lpstr>Literature Survey</vt:lpstr>
      <vt:lpstr>Proposed System</vt:lpstr>
      <vt:lpstr>Bayes' Theorem</vt:lpstr>
      <vt:lpstr>Disadvantages of Naive Bayes and How to Overcome Them</vt:lpstr>
      <vt:lpstr>Advantages of Naive 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A</dc:creator>
  <cp:lastModifiedBy>Pranav A</cp:lastModifiedBy>
  <cp:revision>10</cp:revision>
  <dcterms:created xsi:type="dcterms:W3CDTF">2024-09-26T16:21:52Z</dcterms:created>
  <dcterms:modified xsi:type="dcterms:W3CDTF">2024-09-27T08:47:21Z</dcterms:modified>
</cp:coreProperties>
</file>