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126A8-AAB5-48B7-9644-F8B7BA932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808C1-A718-4100-9BA2-FD6B5EDFA465}">
      <dgm:prSet/>
      <dgm:spPr/>
      <dgm:t>
        <a:bodyPr/>
        <a:lstStyle/>
        <a:p>
          <a:pPr rtl="0"/>
          <a:r>
            <a:rPr lang="en-US" b="1" dirty="0"/>
            <a:t>What is </a:t>
          </a:r>
          <a:r>
            <a:rPr lang="en-US" dirty="0"/>
            <a:t>Intents</a:t>
          </a:r>
        </a:p>
      </dgm:t>
    </dgm:pt>
    <dgm:pt modelId="{E1F9D2BE-87C4-4F05-9A81-A94A1F885641}" type="parTrans" cxnId="{7128E568-FD53-455C-B488-B9E027679A06}">
      <dgm:prSet/>
      <dgm:spPr/>
      <dgm:t>
        <a:bodyPr/>
        <a:lstStyle/>
        <a:p>
          <a:endParaRPr lang="en-US"/>
        </a:p>
      </dgm:t>
    </dgm:pt>
    <dgm:pt modelId="{9A8C23D7-58EC-4758-B601-29BA44515892}" type="sibTrans" cxnId="{7128E568-FD53-455C-B488-B9E027679A06}">
      <dgm:prSet/>
      <dgm:spPr/>
      <dgm:t>
        <a:bodyPr/>
        <a:lstStyle/>
        <a:p>
          <a:endParaRPr lang="en-US"/>
        </a:p>
      </dgm:t>
    </dgm:pt>
    <dgm:pt modelId="{D02C4C49-696E-4490-B956-BECE40EFAA99}" type="pres">
      <dgm:prSet presAssocID="{132126A8-AAB5-48B7-9644-F8B7BA932D31}" presName="linear" presStyleCnt="0">
        <dgm:presLayoutVars>
          <dgm:animLvl val="lvl"/>
          <dgm:resizeHandles val="exact"/>
        </dgm:presLayoutVars>
      </dgm:prSet>
      <dgm:spPr/>
    </dgm:pt>
    <dgm:pt modelId="{C586BEC2-88F6-40C6-8444-EAC59EC51130}" type="pres">
      <dgm:prSet presAssocID="{110808C1-A718-4100-9BA2-FD6B5EDFA4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BF8F1B-5E4E-4C2E-A36F-97CDB672A8C6}" type="presOf" srcId="{110808C1-A718-4100-9BA2-FD6B5EDFA465}" destId="{C586BEC2-88F6-40C6-8444-EAC59EC51130}" srcOrd="0" destOrd="0" presId="urn:microsoft.com/office/officeart/2005/8/layout/vList2"/>
    <dgm:cxn modelId="{7128E568-FD53-455C-B488-B9E027679A06}" srcId="{132126A8-AAB5-48B7-9644-F8B7BA932D31}" destId="{110808C1-A718-4100-9BA2-FD6B5EDFA465}" srcOrd="0" destOrd="0" parTransId="{E1F9D2BE-87C4-4F05-9A81-A94A1F885641}" sibTransId="{9A8C23D7-58EC-4758-B601-29BA44515892}"/>
    <dgm:cxn modelId="{BB3C5ED3-6B46-4015-9AFB-8F19626F7C5D}" type="presOf" srcId="{132126A8-AAB5-48B7-9644-F8B7BA932D31}" destId="{D02C4C49-696E-4490-B956-BECE40EFAA99}" srcOrd="0" destOrd="0" presId="urn:microsoft.com/office/officeart/2005/8/layout/vList2"/>
    <dgm:cxn modelId="{87F9204D-0DEA-49A3-9A72-94FF5A6FF698}" type="presParOf" srcId="{D02C4C49-696E-4490-B956-BECE40EFAA99}" destId="{C586BEC2-88F6-40C6-8444-EAC59EC51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126A8-AAB5-48B7-9644-F8B7BA932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808C1-A718-4100-9BA2-FD6B5EDFA465}">
      <dgm:prSet/>
      <dgm:spPr/>
      <dgm:t>
        <a:bodyPr/>
        <a:lstStyle/>
        <a:p>
          <a:pPr rtl="0"/>
          <a:r>
            <a:rPr lang="en-US" b="0" dirty="0"/>
            <a:t>Types of Android Intents</a:t>
          </a:r>
          <a:endParaRPr lang="en-US" dirty="0"/>
        </a:p>
      </dgm:t>
    </dgm:pt>
    <dgm:pt modelId="{E1F9D2BE-87C4-4F05-9A81-A94A1F885641}" type="parTrans" cxnId="{7128E568-FD53-455C-B488-B9E027679A06}">
      <dgm:prSet/>
      <dgm:spPr/>
      <dgm:t>
        <a:bodyPr/>
        <a:lstStyle/>
        <a:p>
          <a:endParaRPr lang="en-US"/>
        </a:p>
      </dgm:t>
    </dgm:pt>
    <dgm:pt modelId="{9A8C23D7-58EC-4758-B601-29BA44515892}" type="sibTrans" cxnId="{7128E568-FD53-455C-B488-B9E027679A06}">
      <dgm:prSet/>
      <dgm:spPr/>
      <dgm:t>
        <a:bodyPr/>
        <a:lstStyle/>
        <a:p>
          <a:endParaRPr lang="en-US"/>
        </a:p>
      </dgm:t>
    </dgm:pt>
    <dgm:pt modelId="{D02C4C49-696E-4490-B956-BECE40EFAA99}" type="pres">
      <dgm:prSet presAssocID="{132126A8-AAB5-48B7-9644-F8B7BA932D31}" presName="linear" presStyleCnt="0">
        <dgm:presLayoutVars>
          <dgm:animLvl val="lvl"/>
          <dgm:resizeHandles val="exact"/>
        </dgm:presLayoutVars>
      </dgm:prSet>
      <dgm:spPr/>
    </dgm:pt>
    <dgm:pt modelId="{C586BEC2-88F6-40C6-8444-EAC59EC51130}" type="pres">
      <dgm:prSet presAssocID="{110808C1-A718-4100-9BA2-FD6B5EDFA4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28E568-FD53-455C-B488-B9E027679A06}" srcId="{132126A8-AAB5-48B7-9644-F8B7BA932D31}" destId="{110808C1-A718-4100-9BA2-FD6B5EDFA465}" srcOrd="0" destOrd="0" parTransId="{E1F9D2BE-87C4-4F05-9A81-A94A1F885641}" sibTransId="{9A8C23D7-58EC-4758-B601-29BA44515892}"/>
    <dgm:cxn modelId="{5D00EE52-24D0-472C-B85D-20F85CEBA494}" type="presOf" srcId="{110808C1-A718-4100-9BA2-FD6B5EDFA465}" destId="{C586BEC2-88F6-40C6-8444-EAC59EC51130}" srcOrd="0" destOrd="0" presId="urn:microsoft.com/office/officeart/2005/8/layout/vList2"/>
    <dgm:cxn modelId="{7BE52F79-4440-4E27-A464-FFB90E306650}" type="presOf" srcId="{132126A8-AAB5-48B7-9644-F8B7BA932D31}" destId="{D02C4C49-696E-4490-B956-BECE40EFAA99}" srcOrd="0" destOrd="0" presId="urn:microsoft.com/office/officeart/2005/8/layout/vList2"/>
    <dgm:cxn modelId="{E254114E-BF46-4596-A635-9789DF7FB9BA}" type="presParOf" srcId="{D02C4C49-696E-4490-B956-BECE40EFAA99}" destId="{C586BEC2-88F6-40C6-8444-EAC59EC51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126A8-AAB5-48B7-9644-F8B7BA932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808C1-A718-4100-9BA2-FD6B5EDFA465}">
      <dgm:prSet/>
      <dgm:spPr/>
      <dgm:t>
        <a:bodyPr/>
        <a:lstStyle/>
        <a:p>
          <a:pPr rtl="0"/>
          <a:r>
            <a:rPr lang="en-US" b="0" dirty="0"/>
            <a:t>Explicit Intent</a:t>
          </a:r>
          <a:endParaRPr lang="en-US" dirty="0"/>
        </a:p>
      </dgm:t>
    </dgm:pt>
    <dgm:pt modelId="{E1F9D2BE-87C4-4F05-9A81-A94A1F885641}" type="parTrans" cxnId="{7128E568-FD53-455C-B488-B9E027679A06}">
      <dgm:prSet/>
      <dgm:spPr/>
      <dgm:t>
        <a:bodyPr/>
        <a:lstStyle/>
        <a:p>
          <a:endParaRPr lang="en-US"/>
        </a:p>
      </dgm:t>
    </dgm:pt>
    <dgm:pt modelId="{9A8C23D7-58EC-4758-B601-29BA44515892}" type="sibTrans" cxnId="{7128E568-FD53-455C-B488-B9E027679A06}">
      <dgm:prSet/>
      <dgm:spPr/>
      <dgm:t>
        <a:bodyPr/>
        <a:lstStyle/>
        <a:p>
          <a:endParaRPr lang="en-US"/>
        </a:p>
      </dgm:t>
    </dgm:pt>
    <dgm:pt modelId="{D02C4C49-696E-4490-B956-BECE40EFAA99}" type="pres">
      <dgm:prSet presAssocID="{132126A8-AAB5-48B7-9644-F8B7BA932D31}" presName="linear" presStyleCnt="0">
        <dgm:presLayoutVars>
          <dgm:animLvl val="lvl"/>
          <dgm:resizeHandles val="exact"/>
        </dgm:presLayoutVars>
      </dgm:prSet>
      <dgm:spPr/>
    </dgm:pt>
    <dgm:pt modelId="{C586BEC2-88F6-40C6-8444-EAC59EC51130}" type="pres">
      <dgm:prSet presAssocID="{110808C1-A718-4100-9BA2-FD6B5EDFA465}" presName="parentText" presStyleLbl="node1" presStyleIdx="0" presStyleCnt="1" custLinFactY="-100000" custLinFactNeighborX="-1852" custLinFactNeighborY="-158039">
        <dgm:presLayoutVars>
          <dgm:chMax val="0"/>
          <dgm:bulletEnabled val="1"/>
        </dgm:presLayoutVars>
      </dgm:prSet>
      <dgm:spPr/>
    </dgm:pt>
  </dgm:ptLst>
  <dgm:cxnLst>
    <dgm:cxn modelId="{7128E568-FD53-455C-B488-B9E027679A06}" srcId="{132126A8-AAB5-48B7-9644-F8B7BA932D31}" destId="{110808C1-A718-4100-9BA2-FD6B5EDFA465}" srcOrd="0" destOrd="0" parTransId="{E1F9D2BE-87C4-4F05-9A81-A94A1F885641}" sibTransId="{9A8C23D7-58EC-4758-B601-29BA44515892}"/>
    <dgm:cxn modelId="{8DA99DCD-B7F5-4075-BDF0-BA05ED6AAD1B}" type="presOf" srcId="{110808C1-A718-4100-9BA2-FD6B5EDFA465}" destId="{C586BEC2-88F6-40C6-8444-EAC59EC51130}" srcOrd="0" destOrd="0" presId="urn:microsoft.com/office/officeart/2005/8/layout/vList2"/>
    <dgm:cxn modelId="{1272D9F4-42EC-464B-9836-F9DEE63BD152}" type="presOf" srcId="{132126A8-AAB5-48B7-9644-F8B7BA932D31}" destId="{D02C4C49-696E-4490-B956-BECE40EFAA99}" srcOrd="0" destOrd="0" presId="urn:microsoft.com/office/officeart/2005/8/layout/vList2"/>
    <dgm:cxn modelId="{EA51AA03-A92F-4B50-9264-A6C32807CAFC}" type="presParOf" srcId="{D02C4C49-696E-4490-B956-BECE40EFAA99}" destId="{C586BEC2-88F6-40C6-8444-EAC59EC51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BEC2-88F6-40C6-8444-EAC59EC51130}">
      <dsp:nvSpPr>
        <dsp:cNvPr id="0" name=""/>
        <dsp:cNvSpPr/>
      </dsp:nvSpPr>
      <dsp:spPr>
        <a:xfrm>
          <a:off x="0" y="12532"/>
          <a:ext cx="8229600" cy="1117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What is </a:t>
          </a:r>
          <a:r>
            <a:rPr lang="en-US" sz="3900" kern="1200" dirty="0"/>
            <a:t>Intents</a:t>
          </a:r>
        </a:p>
      </dsp:txBody>
      <dsp:txXfrm>
        <a:off x="54573" y="67105"/>
        <a:ext cx="8120454" cy="1008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BEC2-88F6-40C6-8444-EAC59EC51130}">
      <dsp:nvSpPr>
        <dsp:cNvPr id="0" name=""/>
        <dsp:cNvSpPr/>
      </dsp:nvSpPr>
      <dsp:spPr>
        <a:xfrm>
          <a:off x="0" y="12532"/>
          <a:ext cx="8229600" cy="1117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Types of Android Intents</a:t>
          </a:r>
          <a:endParaRPr lang="en-US" sz="3900" kern="1200" dirty="0"/>
        </a:p>
      </dsp:txBody>
      <dsp:txXfrm>
        <a:off x="54573" y="67105"/>
        <a:ext cx="8120454" cy="1008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BEC2-88F6-40C6-8444-EAC59EC51130}">
      <dsp:nvSpPr>
        <dsp:cNvPr id="0" name=""/>
        <dsp:cNvSpPr/>
      </dsp:nvSpPr>
      <dsp:spPr>
        <a:xfrm>
          <a:off x="0" y="0"/>
          <a:ext cx="8229600" cy="1060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/>
            <a:t>Explicit Intent</a:t>
          </a:r>
          <a:endParaRPr lang="en-US" sz="3700" kern="1200" dirty="0"/>
        </a:p>
      </dsp:txBody>
      <dsp:txXfrm>
        <a:off x="51774" y="51774"/>
        <a:ext cx="8126052" cy="95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MainActivity.java.txt" TargetMode="External"/><Relationship Id="rId7" Type="http://schemas.openxmlformats.org/officeDocument/2006/relationships/diagramQuickStyle" Target="../diagrams/quickStyle3.xml"/><Relationship Id="rId2" Type="http://schemas.openxmlformats.org/officeDocument/2006/relationships/hyperlink" Target="Intent-1/activity_main.xml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Intent-1/MainActivity.java.txt" TargetMode="External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6C672-AEAB-472B-AFA6-C261FF59C6BB}"/>
              </a:ext>
            </a:extLst>
          </p:cNvPr>
          <p:cNvSpPr txBox="1"/>
          <p:nvPr/>
        </p:nvSpPr>
        <p:spPr>
          <a:xfrm>
            <a:off x="6400800" y="421145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Pranav Walunj</a:t>
            </a:r>
          </a:p>
          <a:p>
            <a:r>
              <a:rPr lang="en-GB" dirty="0"/>
              <a:t>       MCA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2E9E3A86-8D63-4C0A-84EC-3E920706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r>
              <a:rPr lang="en-US" altLang="en-US"/>
              <a:t> Implicit Intent</a:t>
            </a:r>
          </a:p>
          <a:p>
            <a:r>
              <a:rPr lang="en-US" altLang="en-US" b="1"/>
              <a:t>Implicit Intent</a:t>
            </a:r>
            <a:r>
              <a:rPr lang="en-US" altLang="en-US"/>
              <a:t> doesn't specifiy the component. In such case, intent provides information of available components provided by the system that is to be invoked.</a:t>
            </a:r>
          </a:p>
          <a:p>
            <a:r>
              <a:rPr lang="en-US" altLang="en-US"/>
              <a:t>Intent intent=</a:t>
            </a:r>
            <a:r>
              <a:rPr lang="en-US" altLang="en-US" b="1"/>
              <a:t>new</a:t>
            </a:r>
            <a:r>
              <a:rPr lang="en-US" altLang="en-US"/>
              <a:t> Intent(Intent.ACTION_VIEW);  </a:t>
            </a:r>
          </a:p>
          <a:p>
            <a:r>
              <a:rPr lang="en-US" altLang="en-US"/>
              <a:t>intent.setData(Uri.parse("http://www.javatpoint.com"));  </a:t>
            </a:r>
          </a:p>
          <a:p>
            <a:r>
              <a:rPr lang="en-US" altLang="en-US"/>
              <a:t>startActivity(intent);  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AB28E-34DA-4386-A700-54B03A4B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b="0" dirty="0"/>
            </a:b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8645EA-6BD3-401A-A1CD-FD570F8E2AB0}"/>
              </a:ext>
            </a:extLst>
          </p:cNvPr>
          <p:cNvGraphicFramePr/>
          <p:nvPr/>
        </p:nvGraphicFramePr>
        <p:xfrm>
          <a:off x="2286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1898E8A3-DFB3-46D2-B2A3-5B5B40C5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10000"/>
          </a:xfrm>
        </p:spPr>
        <p:txBody>
          <a:bodyPr/>
          <a:lstStyle/>
          <a:p>
            <a:r>
              <a:rPr lang="en-US" altLang="en-US"/>
              <a:t>Intent i = </a:t>
            </a:r>
            <a:r>
              <a:rPr lang="en-US" altLang="en-US" b="1"/>
              <a:t>new</a:t>
            </a:r>
            <a:r>
              <a:rPr lang="en-US" altLang="en-US"/>
              <a:t> Intent(getApplicationContext(), ActivityTwo.</a:t>
            </a:r>
            <a:r>
              <a:rPr lang="en-US" altLang="en-US" b="1"/>
              <a:t>class</a:t>
            </a:r>
            <a:r>
              <a:rPr lang="en-US" altLang="en-US"/>
              <a:t>);  </a:t>
            </a:r>
          </a:p>
          <a:p>
            <a:r>
              <a:rPr lang="en-US" altLang="en-US"/>
              <a:t>startActivity(i);  </a:t>
            </a:r>
          </a:p>
          <a:p>
            <a:r>
              <a:rPr lang="en-US" altLang="en-US"/>
              <a:t>Android Implicit Intent Example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   </a:t>
            </a:r>
            <a:r>
              <a:rPr lang="en-US" altLang="en-US">
                <a:hlinkClick r:id="rId2" action="ppaction://hlinkfile"/>
              </a:rPr>
              <a:t>activity_main.xml</a:t>
            </a:r>
            <a:endParaRPr lang="en-US" altLang="en-US"/>
          </a:p>
          <a:p>
            <a:pPr>
              <a:buFont typeface="Wingdings 3" panose="05040102010807070707" pitchFamily="18" charset="2"/>
              <a:buNone/>
            </a:pPr>
            <a:r>
              <a:rPr lang="en-US" altLang="en-US">
                <a:hlinkClick r:id="rId3" action="ppaction://hlinkfile"/>
              </a:rPr>
              <a:t>  </a:t>
            </a:r>
            <a:r>
              <a:rPr lang="en-US" altLang="en-US">
                <a:hlinkClick r:id="rId4" action="ppaction://hlinkfile"/>
              </a:rPr>
              <a:t>MainActivity.java</a:t>
            </a:r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A29FC-B659-4763-865B-49F44967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b="0" dirty="0"/>
            </a:b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0BB5133-F18B-491C-B9F3-4A7D29120BFF}"/>
              </a:ext>
            </a:extLst>
          </p:cNvPr>
          <p:cNvGraphicFramePr/>
          <p:nvPr/>
        </p:nvGraphicFramePr>
        <p:xfrm>
          <a:off x="152400" y="152400"/>
          <a:ext cx="8229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React Native lets you build mobile apps using only JavaScript. It uses the same design as React, letting you compose a rich mobile UI from declarative components. With React Native,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you don't build a mobile web app, an HTML5 app, or a hybrid app; you build a real mobile app that's indistinguishable from an app built using Objective-C or Java.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React Native uses the same fundamental UI building blocks as regular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Android apps. You just put those building blocks together using JavaScript and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features of React Native −</a:t>
            </a:r>
          </a:p>
          <a:p>
            <a:r>
              <a:rPr lang="en-US" b="1" dirty="0"/>
              <a:t>React</a:t>
            </a:r>
            <a:r>
              <a:rPr lang="en-US" dirty="0"/>
              <a:t> − This is a Framework for building web and mobile apps using JavaScript.</a:t>
            </a:r>
          </a:p>
          <a:p>
            <a:r>
              <a:rPr lang="en-US" b="1" dirty="0"/>
              <a:t>Native</a:t>
            </a:r>
            <a:r>
              <a:rPr lang="en-US" dirty="0"/>
              <a:t> − You can use native components controlled by JavaScript.</a:t>
            </a:r>
          </a:p>
          <a:p>
            <a:r>
              <a:rPr lang="en-US" b="1" dirty="0"/>
              <a:t>Platforms</a:t>
            </a:r>
            <a:r>
              <a:rPr lang="en-US" dirty="0"/>
              <a:t> − React Native supports IOS and Android platform.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React Native Features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are the advantages of React Native −</a:t>
            </a:r>
          </a:p>
          <a:p>
            <a:r>
              <a:rPr lang="en-US" b="1" dirty="0"/>
              <a:t>JavaScript</a:t>
            </a:r>
            <a:r>
              <a:rPr lang="en-US" dirty="0"/>
              <a:t> − You can use the existing JavaScript knowledge to build native mobile apps.</a:t>
            </a:r>
          </a:p>
          <a:p>
            <a:r>
              <a:rPr lang="en-US" b="1" dirty="0"/>
              <a:t>Code sharing</a:t>
            </a:r>
            <a:r>
              <a:rPr lang="en-US" dirty="0"/>
              <a:t> − You can share most of your code on different platforms.</a:t>
            </a:r>
          </a:p>
          <a:p>
            <a:r>
              <a:rPr lang="en-US" b="1" dirty="0"/>
              <a:t>Community</a:t>
            </a:r>
            <a:r>
              <a:rPr lang="en-US" dirty="0"/>
              <a:t> − The community around React and React Native is large, and you will be able to find any answer you need.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Native Advantages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 Components</a:t>
            </a:r>
            <a:r>
              <a:rPr lang="en-US" dirty="0"/>
              <a:t> − If you want to create native functionality which is not created yet, you will need to write some platform specific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React Native Limitations</a:t>
            </a:r>
            <a:br>
              <a:rPr lang="en-US" b="0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npm install -g create-react-native-app</a:t>
            </a:r>
          </a:p>
          <a:p>
            <a:r>
              <a:rPr lang="en-IN" dirty="0"/>
              <a:t>create-react-native-app MyReactNative</a:t>
            </a:r>
          </a:p>
          <a:p>
            <a:r>
              <a:rPr lang="en-IN" dirty="0"/>
              <a:t>npm install -g react-native-cli</a:t>
            </a:r>
          </a:p>
          <a:p>
            <a:r>
              <a:rPr lang="en-IN" dirty="0"/>
              <a:t>cd MyReactNative</a:t>
            </a:r>
          </a:p>
          <a:p>
            <a:r>
              <a:rPr lang="en-IN" dirty="0"/>
              <a:t>npm start</a:t>
            </a:r>
          </a:p>
          <a:p>
            <a:r>
              <a:rPr lang="en-IN" dirty="0"/>
              <a:t>react-native run-android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how to Run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5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AEB95316-C527-4A88-8E53-EF5057881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Android Intent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that is passed between components such as activities, content providers, broadcast receivers, services etc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Android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is an abstract description of an operation to be performed. It can be used with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to launch an Activity,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broadcastIntent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to send it to any interested BroadcastReceiver components, and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startService(Intent)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bindService(Intent, ServiceConnection, int)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a background Service.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56370-C7DF-4D80-A736-8046D528F7AD}"/>
              </a:ext>
            </a:extLst>
          </p:cNvPr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BE8FADB1-69F2-4706-9E0A-87CE1BBC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</p:spPr>
        <p:txBody>
          <a:bodyPr/>
          <a:lstStyle/>
          <a:p>
            <a:r>
              <a:rPr lang="en-US" altLang="en-US"/>
              <a:t>Start the service</a:t>
            </a:r>
          </a:p>
          <a:p>
            <a:r>
              <a:rPr lang="en-US" altLang="en-US"/>
              <a:t>Launch an activity</a:t>
            </a:r>
          </a:p>
          <a:p>
            <a:r>
              <a:rPr lang="en-US" altLang="en-US"/>
              <a:t>Display a web page</a:t>
            </a:r>
          </a:p>
          <a:p>
            <a:r>
              <a:rPr lang="en-US" altLang="en-US"/>
              <a:t>Display a list of contacts</a:t>
            </a:r>
          </a:p>
          <a:p>
            <a:r>
              <a:rPr lang="en-US" altLang="en-US"/>
              <a:t>Broadcast a message</a:t>
            </a:r>
          </a:p>
          <a:p>
            <a:r>
              <a:rPr lang="en-US" altLang="en-US"/>
              <a:t>Dial a phone call etc.</a:t>
            </a:r>
          </a:p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FBA81-8FA7-4435-BD57-40A44040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2294" name="Group 5">
            <a:extLst>
              <a:ext uri="{FF2B5EF4-FFF2-40B4-BE49-F238E27FC236}">
                <a16:creationId xmlns:a16="http://schemas.microsoft.com/office/drawing/2014/main" id="{07019A09-C23E-4DC0-B038-DF221A07A45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"/>
            <a:ext cx="8305800" cy="1123950"/>
            <a:chOff x="-76200" y="-2628901"/>
            <a:chExt cx="8305800" cy="112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3B24963-6A57-4AE2-AB22-B2FA90120189}"/>
                </a:ext>
              </a:extLst>
            </p:cNvPr>
            <p:cNvSpPr/>
            <p:nvPr/>
          </p:nvSpPr>
          <p:spPr>
            <a:xfrm>
              <a:off x="0" y="-2628901"/>
              <a:ext cx="8229600" cy="1123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E8468F11-EB02-47F7-8F4A-CB6C8CF0E59E}"/>
                </a:ext>
              </a:extLst>
            </p:cNvPr>
            <p:cNvSpPr/>
            <p:nvPr/>
          </p:nvSpPr>
          <p:spPr>
            <a:xfrm>
              <a:off x="-76200" y="-2628901"/>
              <a:ext cx="8120063" cy="101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defTabSz="1778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4000" dirty="0"/>
                <a:t>Android intents : Use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A5754-D17A-4279-8710-6E7ADC2A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5" name="Date Placeholder 3">
            <a:extLst>
              <a:ext uri="{FF2B5EF4-FFF2-40B4-BE49-F238E27FC236}">
                <a16:creationId xmlns:a16="http://schemas.microsoft.com/office/drawing/2014/main" id="{474FC343-8ABC-411B-9AFB-2553DEA6A0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859794-1AE8-48BB-A535-9B8E4EC20713}" type="datetime1">
              <a:rPr lang="en-US" altLang="en-US" sz="1000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4/3/2022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7483DDB5-6BA6-415B-BD6D-E48EEBFC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Dharmendra Singh</a:t>
            </a:r>
          </a:p>
        </p:txBody>
      </p:sp>
      <p:sp>
        <p:nvSpPr>
          <p:cNvPr id="13317" name="AutoShape 2" descr="Defining an Android tasks">
            <a:extLst>
              <a:ext uri="{FF2B5EF4-FFF2-40B4-BE49-F238E27FC236}">
                <a16:creationId xmlns:a16="http://schemas.microsoft.com/office/drawing/2014/main" id="{003F941D-E4B7-4B52-BF03-5ED09D5F32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8" name="AutoShape 4" descr="Defining an Android tasks">
            <a:extLst>
              <a:ext uri="{FF2B5EF4-FFF2-40B4-BE49-F238E27FC236}">
                <a16:creationId xmlns:a16="http://schemas.microsoft.com/office/drawing/2014/main" id="{529058EB-8B90-491F-80FF-4C496C56C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9" name="AutoShape 6" descr="Defining an Android tasks">
            <a:extLst>
              <a:ext uri="{FF2B5EF4-FFF2-40B4-BE49-F238E27FC236}">
                <a16:creationId xmlns:a16="http://schemas.microsoft.com/office/drawing/2014/main" id="{50D89220-1D73-4EDF-9189-37C5F00BF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0" name="AutoShape 8" descr="Defining an Android tasks">
            <a:extLst>
              <a:ext uri="{FF2B5EF4-FFF2-40B4-BE49-F238E27FC236}">
                <a16:creationId xmlns:a16="http://schemas.microsoft.com/office/drawing/2014/main" id="{4B87092E-0537-4088-9346-E246E6255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1" name="AutoShape 10" descr="Kotlin Android Explicit Intent - javatpoint">
            <a:extLst>
              <a:ext uri="{FF2B5EF4-FFF2-40B4-BE49-F238E27FC236}">
                <a16:creationId xmlns:a16="http://schemas.microsoft.com/office/drawing/2014/main" id="{CD15FBE4-57CA-4CE0-A788-31C0D9E4F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2" name="AutoShape 12" descr="Kotlin Android Explicit Intent - javatpoint">
            <a:extLst>
              <a:ext uri="{FF2B5EF4-FFF2-40B4-BE49-F238E27FC236}">
                <a16:creationId xmlns:a16="http://schemas.microsoft.com/office/drawing/2014/main" id="{82F34721-BD54-4868-85A6-BB210436A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23" name="AutoShape 14" descr="Kotlin Android Explicit Intent - javatpoint">
            <a:extLst>
              <a:ext uri="{FF2B5EF4-FFF2-40B4-BE49-F238E27FC236}">
                <a16:creationId xmlns:a16="http://schemas.microsoft.com/office/drawing/2014/main" id="{E0B29AA7-F213-47E4-8F58-E8D9D76A8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3324" name="Picture 16" descr="Android Intent | Introduction to Intent in Android With Examples">
            <a:extLst>
              <a:ext uri="{FF2B5EF4-FFF2-40B4-BE49-F238E27FC236}">
                <a16:creationId xmlns:a16="http://schemas.microsoft.com/office/drawing/2014/main" id="{DDC68AB0-6499-4196-8749-53C149D2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52850"/>
            <a:ext cx="4114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8" descr="Kotlin Android Explicit Intent - javatpoint">
            <a:extLst>
              <a:ext uri="{FF2B5EF4-FFF2-40B4-BE49-F238E27FC236}">
                <a16:creationId xmlns:a16="http://schemas.microsoft.com/office/drawing/2014/main" id="{7A141E55-7F11-4365-8FDE-26DB405F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59436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491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Mobile Application Development</vt:lpstr>
      <vt:lpstr>Introduction:</vt:lpstr>
      <vt:lpstr>   React Native Features   </vt:lpstr>
      <vt:lpstr>React Native Advantages </vt:lpstr>
      <vt:lpstr>React Native Limitations </vt:lpstr>
      <vt:lpstr>Step to how to Run </vt:lpstr>
      <vt:lpstr>PowerPoint Presentation</vt:lpstr>
      <vt:lpstr>PowerPoint Presentation</vt:lpstr>
      <vt:lpstr>PowerPoint Presentation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Dsingh</dc:creator>
  <cp:lastModifiedBy>Pranav Walunj</cp:lastModifiedBy>
  <cp:revision>4</cp:revision>
  <dcterms:created xsi:type="dcterms:W3CDTF">2006-08-16T00:00:00Z</dcterms:created>
  <dcterms:modified xsi:type="dcterms:W3CDTF">2022-04-03T06:13:18Z</dcterms:modified>
</cp:coreProperties>
</file>