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61844" y="192150"/>
            <a:ext cx="402031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55661"/>
            <a:ext cx="8072119" cy="4355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254" y="2066924"/>
            <a:ext cx="4319270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0545" marR="5080" indent="-538480">
              <a:lnSpc>
                <a:spcPct val="100000"/>
              </a:lnSpc>
              <a:spcBef>
                <a:spcPts val="95"/>
              </a:spcBef>
            </a:pPr>
            <a:r>
              <a:rPr sz="4900" b="0" spc="-10" dirty="0">
                <a:solidFill>
                  <a:srgbClr val="FF0000"/>
                </a:solidFill>
                <a:latin typeface="Calibri"/>
                <a:cs typeface="Calibri"/>
              </a:rPr>
              <a:t>Online </a:t>
            </a:r>
            <a:r>
              <a:rPr sz="4900" b="0" spc="-5" dirty="0">
                <a:solidFill>
                  <a:srgbClr val="FF0000"/>
                </a:solidFill>
                <a:latin typeface="Calibri"/>
                <a:cs typeface="Calibri"/>
              </a:rPr>
              <a:t>Job </a:t>
            </a:r>
            <a:r>
              <a:rPr sz="4900" b="0" spc="-30" dirty="0">
                <a:solidFill>
                  <a:srgbClr val="FF0000"/>
                </a:solidFill>
                <a:latin typeface="Calibri"/>
                <a:cs typeface="Calibri"/>
              </a:rPr>
              <a:t>Portal </a:t>
            </a:r>
            <a:r>
              <a:rPr sz="4900" b="0" spc="-10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900" b="0" spc="-25" dirty="0">
                <a:solidFill>
                  <a:srgbClr val="FF0000"/>
                </a:solidFill>
                <a:latin typeface="Calibri"/>
                <a:cs typeface="Calibri"/>
              </a:rPr>
              <a:t>presentation</a:t>
            </a:r>
            <a:endParaRPr sz="4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1934" y="461899"/>
            <a:ext cx="2579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latin typeface="Calibri"/>
                <a:cs typeface="Calibri"/>
              </a:rPr>
              <a:t>ER</a:t>
            </a:r>
            <a:r>
              <a:rPr sz="4400" b="0" spc="-80" dirty="0">
                <a:latin typeface="Calibri"/>
                <a:cs typeface="Calibri"/>
              </a:rPr>
              <a:t> </a:t>
            </a:r>
            <a:r>
              <a:rPr sz="4400" b="0" spc="-15" dirty="0">
                <a:latin typeface="Calibri"/>
                <a:cs typeface="Calibri"/>
              </a:rPr>
              <a:t>diagram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7595654" cy="47553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198626"/>
            <a:ext cx="7538720" cy="10111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IN" sz="3200" dirty="0" smtClean="0">
                <a:latin typeface="Calibri"/>
                <a:cs typeface="Calibri"/>
              </a:rPr>
              <a:t>Form  Design</a:t>
            </a:r>
          </a:p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IN" sz="3200" dirty="0" smtClean="0">
                <a:latin typeface="Calibri"/>
                <a:cs typeface="Calibri"/>
              </a:rPr>
              <a:t>1.Login form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9144000" cy="36851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2.Search page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4" y="1847629"/>
            <a:ext cx="778301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53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3.Jobs Page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00" y="685800"/>
            <a:ext cx="76594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3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92150"/>
            <a:ext cx="4020311" cy="635000"/>
          </a:xfrm>
        </p:spPr>
        <p:txBody>
          <a:bodyPr/>
          <a:lstStyle/>
          <a:p>
            <a:r>
              <a:rPr lang="en-IN" dirty="0" smtClean="0"/>
              <a:t>4.Job-Discription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99" y="827150"/>
            <a:ext cx="729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4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5.New </a:t>
            </a:r>
            <a:r>
              <a:rPr lang="en-IN" dirty="0" err="1"/>
              <a:t>P</a:t>
            </a:r>
            <a:r>
              <a:rPr lang="en-IN" dirty="0" err="1" smtClean="0"/>
              <a:t>ositon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85800"/>
            <a:ext cx="4805958" cy="67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2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773" y="461899"/>
            <a:ext cx="2853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0" dirty="0">
                <a:latin typeface="Calibri"/>
                <a:cs typeface="Calibri"/>
              </a:rPr>
              <a:t>Introduction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61845"/>
            <a:ext cx="8020050" cy="435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project</a:t>
            </a:r>
            <a:r>
              <a:rPr sz="2000" spc="-5" dirty="0">
                <a:latin typeface="Calibri"/>
                <a:cs typeface="Calibri"/>
              </a:rPr>
              <a:t> is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Online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Job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portal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355600" marR="568960" indent="-343535">
              <a:lnSpc>
                <a:spcPts val="1920"/>
              </a:lnSpc>
              <a:spcBef>
                <a:spcPts val="4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website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jobseekeers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recruiters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unique.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The main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stakeholders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are: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1.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Recruiting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manager.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2.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Vacancies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3.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Job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Seekers.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4.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Administrator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ct val="8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Recruiting </a:t>
            </a:r>
            <a:r>
              <a:rPr sz="2000" dirty="0">
                <a:latin typeface="Calibri"/>
                <a:cs typeface="Calibri"/>
              </a:rPr>
              <a:t>manager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login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vacancy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post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web. The Recruiting </a:t>
            </a:r>
            <a:r>
              <a:rPr sz="2000" dirty="0">
                <a:latin typeface="Calibri"/>
                <a:cs typeface="Calibri"/>
              </a:rPr>
              <a:t>manager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associate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jobseekers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vacancy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Schedule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interview.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search</a:t>
            </a:r>
            <a:r>
              <a:rPr sz="2000" spc="-5" dirty="0">
                <a:latin typeface="Calibri"/>
                <a:cs typeface="Calibri"/>
              </a:rPr>
              <a:t> on </a:t>
            </a:r>
            <a:r>
              <a:rPr sz="2000" spc="-10" dirty="0">
                <a:latin typeface="Calibri"/>
                <a:cs typeface="Calibri"/>
              </a:rPr>
              <a:t>jobseeker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Vacancy</a:t>
            </a:r>
            <a:r>
              <a:rPr sz="2000" spc="-30" dirty="0">
                <a:latin typeface="Calibri"/>
                <a:cs typeface="Calibri"/>
              </a:rPr>
              <a:t> number.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438525"/>
            <a:ext cx="159385" cy="11226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8785"/>
            <a:ext cx="7734300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41325" algn="l"/>
              </a:tabLst>
            </a:pPr>
            <a:r>
              <a:rPr dirty="0"/>
              <a:t>	</a:t>
            </a:r>
            <a:r>
              <a:rPr sz="3000" spc="-5" dirty="0">
                <a:latin typeface="Calibri"/>
                <a:cs typeface="Calibri"/>
              </a:rPr>
              <a:t>This </a:t>
            </a:r>
            <a:r>
              <a:rPr sz="3000" spc="-25" dirty="0">
                <a:latin typeface="Calibri"/>
                <a:cs typeface="Calibri"/>
              </a:rPr>
              <a:t>system </a:t>
            </a:r>
            <a:r>
              <a:rPr sz="3000" spc="-5" dirty="0">
                <a:latin typeface="Calibri"/>
                <a:cs typeface="Calibri"/>
              </a:rPr>
              <a:t>enables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jobseekers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login, </a:t>
            </a:r>
            <a:r>
              <a:rPr sz="3000" spc="-10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view </a:t>
            </a:r>
            <a:r>
              <a:rPr sz="3000" dirty="0">
                <a:latin typeface="Calibri"/>
                <a:cs typeface="Calibri"/>
              </a:rPr>
              <a:t>all the </a:t>
            </a:r>
            <a:r>
              <a:rPr sz="3000" spc="-10" dirty="0">
                <a:latin typeface="Calibri"/>
                <a:cs typeface="Calibri"/>
              </a:rPr>
              <a:t>vacancies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view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applicant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vacancy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details.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also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able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to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search</a:t>
            </a:r>
            <a:r>
              <a:rPr sz="3000" spc="-5" dirty="0">
                <a:latin typeface="Calibri"/>
                <a:cs typeface="Calibri"/>
              </a:rPr>
              <a:t> on </a:t>
            </a:r>
            <a:r>
              <a:rPr sz="3000" spc="-6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interview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date,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number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vacancy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number.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>
              <a:latin typeface="Calibri"/>
              <a:cs typeface="Calibri"/>
            </a:endParaRPr>
          </a:p>
          <a:p>
            <a:pPr marL="355600" marR="18415" indent="1029969">
              <a:lnSpc>
                <a:spcPct val="100000"/>
              </a:lnSpc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dirty="0">
                <a:latin typeface="Calibri"/>
                <a:cs typeface="Calibri"/>
              </a:rPr>
              <a:t>Job </a:t>
            </a:r>
            <a:r>
              <a:rPr sz="3000" spc="-30" dirty="0">
                <a:latin typeface="Calibri"/>
                <a:cs typeface="Calibri"/>
              </a:rPr>
              <a:t>Seekers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15" dirty="0">
                <a:latin typeface="Calibri"/>
                <a:cs typeface="Calibri"/>
              </a:rPr>
              <a:t>register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20" dirty="0">
                <a:latin typeface="Calibri"/>
                <a:cs typeface="Calibri"/>
              </a:rPr>
              <a:t>create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profile.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He/She </a:t>
            </a:r>
            <a:r>
              <a:rPr sz="3000" spc="-10" dirty="0">
                <a:latin typeface="Calibri"/>
                <a:cs typeface="Calibri"/>
              </a:rPr>
              <a:t>can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search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and apply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spc="-5" dirty="0">
                <a:latin typeface="Calibri"/>
                <a:cs typeface="Calibri"/>
              </a:rPr>
              <a:t> jobs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online.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He </a:t>
            </a:r>
            <a:r>
              <a:rPr sz="3000" spc="-10" dirty="0">
                <a:latin typeface="Calibri"/>
                <a:cs typeface="Calibri"/>
              </a:rPr>
              <a:t>could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view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his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interview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details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application</a:t>
            </a:r>
            <a:r>
              <a:rPr sz="3000" spc="-15" dirty="0">
                <a:latin typeface="Calibri"/>
                <a:cs typeface="Calibri"/>
              </a:rPr>
              <a:t> status.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654" y="461899"/>
            <a:ext cx="40151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sng" spc="-10" dirty="0">
                <a:uFill>
                  <a:solidFill>
                    <a:srgbClr val="000000"/>
                  </a:solidFill>
                </a:uFill>
              </a:rPr>
              <a:t>Project</a:t>
            </a:r>
            <a:r>
              <a:rPr sz="4400" u="sng" spc="-8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400" u="sng" spc="-5" dirty="0">
                <a:uFill>
                  <a:solidFill>
                    <a:srgbClr val="000000"/>
                  </a:solidFill>
                </a:uFill>
              </a:rPr>
              <a:t>Overview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8065770" cy="4116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ts val="2375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requirements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-15" dirty="0">
                <a:latin typeface="Calibri"/>
                <a:cs typeface="Calibri"/>
              </a:rPr>
              <a:t> follows:</a:t>
            </a:r>
            <a:endParaRPr sz="2200">
              <a:latin typeface="Calibri"/>
              <a:cs typeface="Calibri"/>
            </a:endParaRPr>
          </a:p>
          <a:p>
            <a:pPr marL="568325" lvl="1" indent="-213360">
              <a:lnSpc>
                <a:spcPts val="2115"/>
              </a:lnSpc>
              <a:buSzPct val="95454"/>
              <a:buAutoNum type="arabicPeriod"/>
              <a:tabLst>
                <a:tab pos="568960" algn="l"/>
              </a:tabLst>
            </a:pPr>
            <a:r>
              <a:rPr sz="2200" spc="-5" dirty="0">
                <a:latin typeface="Calibri"/>
                <a:cs typeface="Calibri"/>
              </a:rPr>
              <a:t>Generic:</a:t>
            </a:r>
            <a:endParaRPr sz="2200">
              <a:latin typeface="Calibri"/>
              <a:cs typeface="Calibri"/>
            </a:endParaRPr>
          </a:p>
          <a:p>
            <a:pPr marL="355600" marR="5080">
              <a:lnSpc>
                <a:spcPct val="80000"/>
              </a:lnSpc>
              <a:spcBef>
                <a:spcPts val="265"/>
              </a:spcBef>
              <a:buAutoNum type="alphaLcPeriod"/>
              <a:tabLst>
                <a:tab pos="622935" algn="l"/>
              </a:tabLst>
            </a:pPr>
            <a:r>
              <a:rPr sz="2200" spc="-5" dirty="0">
                <a:latin typeface="Calibri"/>
                <a:cs typeface="Calibri"/>
              </a:rPr>
              <a:t>Login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through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first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page</a:t>
            </a:r>
            <a:r>
              <a:rPr sz="2200" dirty="0">
                <a:latin typeface="Calibri"/>
                <a:cs typeface="Calibri"/>
              </a:rPr>
              <a:t> 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welcome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message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should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display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Name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Employee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number </a:t>
            </a:r>
            <a:r>
              <a:rPr sz="2200" spc="-5" dirty="0">
                <a:latin typeface="Calibri"/>
                <a:cs typeface="Calibri"/>
              </a:rPr>
              <a:t> 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person.</a:t>
            </a:r>
            <a:endParaRPr sz="2200">
              <a:latin typeface="Calibri"/>
              <a:cs typeface="Calibri"/>
            </a:endParaRPr>
          </a:p>
          <a:p>
            <a:pPr marL="635000" indent="-280035">
              <a:lnSpc>
                <a:spcPts val="1850"/>
              </a:lnSpc>
              <a:buAutoNum type="alphaLcPeriod"/>
              <a:tabLst>
                <a:tab pos="635635" algn="l"/>
              </a:tabLst>
            </a:pPr>
            <a:r>
              <a:rPr sz="2200" spc="-10" dirty="0">
                <a:latin typeface="Calibri"/>
                <a:cs typeface="Calibri"/>
              </a:rPr>
              <a:t>Change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password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after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login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(optional)</a:t>
            </a:r>
            <a:endParaRPr sz="2200">
              <a:latin typeface="Calibri"/>
              <a:cs typeface="Calibri"/>
            </a:endParaRPr>
          </a:p>
          <a:p>
            <a:pPr marL="607060" indent="-252095">
              <a:lnSpc>
                <a:spcPts val="2115"/>
              </a:lnSpc>
              <a:buAutoNum type="alphaLcPeriod"/>
              <a:tabLst>
                <a:tab pos="607695" algn="l"/>
              </a:tabLst>
            </a:pPr>
            <a:r>
              <a:rPr sz="2200" spc="-5" dirty="0">
                <a:latin typeface="Calibri"/>
                <a:cs typeface="Calibri"/>
              </a:rPr>
              <a:t>See his/her</a:t>
            </a:r>
            <a:r>
              <a:rPr sz="2200" spc="-10" dirty="0">
                <a:latin typeface="Calibri"/>
                <a:cs typeface="Calibri"/>
              </a:rPr>
              <a:t> details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change</a:t>
            </a:r>
            <a:r>
              <a:rPr sz="2200" spc="-5" dirty="0">
                <a:latin typeface="Calibri"/>
                <a:cs typeface="Calibri"/>
              </a:rPr>
              <a:t> it.(Optional)</a:t>
            </a:r>
            <a:endParaRPr sz="2200">
              <a:latin typeface="Calibri"/>
              <a:cs typeface="Calibri"/>
            </a:endParaRPr>
          </a:p>
          <a:p>
            <a:pPr marL="635000" indent="-280035">
              <a:lnSpc>
                <a:spcPts val="2375"/>
              </a:lnSpc>
              <a:buAutoNum type="alphaLcPeriod"/>
              <a:tabLst>
                <a:tab pos="635635" algn="l"/>
              </a:tabLst>
            </a:pPr>
            <a:r>
              <a:rPr sz="2200" spc="-5" dirty="0">
                <a:latin typeface="Calibri"/>
                <a:cs typeface="Calibri"/>
              </a:rPr>
              <a:t>Help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  <a:spcBef>
                <a:spcPts val="1585"/>
              </a:spcBef>
            </a:pPr>
            <a:r>
              <a:rPr sz="2200" spc="-10" dirty="0">
                <a:latin typeface="Calibri"/>
                <a:cs typeface="Calibri"/>
              </a:rPr>
              <a:t>2.Recruiter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group:</a:t>
            </a:r>
            <a:endParaRPr sz="2200">
              <a:latin typeface="Calibri"/>
              <a:cs typeface="Calibri"/>
            </a:endParaRPr>
          </a:p>
          <a:p>
            <a:pPr marL="622300" indent="-267335">
              <a:lnSpc>
                <a:spcPts val="2110"/>
              </a:lnSpc>
              <a:buAutoNum type="alphaLcPeriod"/>
              <a:tabLst>
                <a:tab pos="622935" algn="l"/>
              </a:tabLst>
            </a:pPr>
            <a:r>
              <a:rPr sz="2200" spc="-10" dirty="0">
                <a:latin typeface="Calibri"/>
                <a:cs typeface="Calibri"/>
              </a:rPr>
              <a:t>Should</a:t>
            </a:r>
            <a:r>
              <a:rPr sz="2200" spc="-5" dirty="0">
                <a:latin typeface="Calibri"/>
                <a:cs typeface="Calibri"/>
              </a:rPr>
              <a:t> be able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create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new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vacancy.</a:t>
            </a:r>
            <a:endParaRPr sz="2200">
              <a:latin typeface="Calibri"/>
              <a:cs typeface="Calibri"/>
            </a:endParaRPr>
          </a:p>
          <a:p>
            <a:pPr marL="634365" indent="-279400">
              <a:lnSpc>
                <a:spcPts val="2115"/>
              </a:lnSpc>
              <a:buAutoNum type="alphaLcPeriod"/>
              <a:tabLst>
                <a:tab pos="635000" algn="l"/>
              </a:tabLst>
            </a:pPr>
            <a:r>
              <a:rPr sz="2200" spc="-5" dirty="0">
                <a:latin typeface="Calibri"/>
                <a:cs typeface="Calibri"/>
              </a:rPr>
              <a:t>Should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able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change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editable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details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115"/>
              </a:lnSpc>
            </a:pPr>
            <a:r>
              <a:rPr sz="2200" spc="-30" dirty="0">
                <a:latin typeface="Calibri"/>
                <a:cs typeface="Calibri"/>
              </a:rPr>
              <a:t>vacancy.</a:t>
            </a:r>
            <a:endParaRPr sz="2200">
              <a:latin typeface="Calibri"/>
              <a:cs typeface="Calibri"/>
            </a:endParaRPr>
          </a:p>
          <a:p>
            <a:pPr marL="355600" marR="721360">
              <a:lnSpc>
                <a:spcPct val="80000"/>
              </a:lnSpc>
              <a:spcBef>
                <a:spcPts val="265"/>
              </a:spcBef>
              <a:buAutoNum type="alphaLcPeriod" startAt="3"/>
              <a:tabLst>
                <a:tab pos="607695" algn="l"/>
              </a:tabLst>
            </a:pPr>
            <a:r>
              <a:rPr sz="2200" spc="-10" dirty="0">
                <a:latin typeface="Calibri"/>
                <a:cs typeface="Calibri"/>
              </a:rPr>
              <a:t>Should </a:t>
            </a:r>
            <a:r>
              <a:rPr sz="2200" spc="-5" dirty="0">
                <a:latin typeface="Calibri"/>
                <a:cs typeface="Calibri"/>
              </a:rPr>
              <a:t>be able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search</a:t>
            </a:r>
            <a:r>
              <a:rPr sz="2200" dirty="0">
                <a:latin typeface="Calibri"/>
                <a:cs typeface="Calibri"/>
              </a:rPr>
              <a:t> 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Applicant</a:t>
            </a:r>
            <a:r>
              <a:rPr sz="2200" spc="-5" dirty="0">
                <a:latin typeface="Calibri"/>
                <a:cs typeface="Calibri"/>
              </a:rPr>
              <a:t> Number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Vacancy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Number.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09978"/>
            <a:ext cx="7682865" cy="37338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.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Administrator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ts val="365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a. </a:t>
            </a:r>
            <a:r>
              <a:rPr sz="3200" spc="-5" dirty="0">
                <a:latin typeface="Calibri"/>
                <a:cs typeface="Calibri"/>
              </a:rPr>
              <a:t>Should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able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create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new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applicant.</a:t>
            </a:r>
            <a:endParaRPr sz="3200">
              <a:latin typeface="Calibri"/>
              <a:cs typeface="Calibri"/>
            </a:endParaRPr>
          </a:p>
          <a:p>
            <a:pPr marL="355600" marR="1000760" lvl="1">
              <a:lnSpc>
                <a:spcPts val="3460"/>
              </a:lnSpc>
              <a:spcBef>
                <a:spcPts val="240"/>
              </a:spcBef>
              <a:buAutoNum type="alphaLcPeriod" startAt="2"/>
              <a:tabLst>
                <a:tab pos="765175" algn="l"/>
              </a:tabLst>
            </a:pPr>
            <a:r>
              <a:rPr sz="3200" spc="-5" dirty="0">
                <a:latin typeface="Calibri"/>
                <a:cs typeface="Calibri"/>
              </a:rPr>
              <a:t>Should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able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change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any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editable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details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applicant.</a:t>
            </a:r>
            <a:endParaRPr sz="3200">
              <a:latin typeface="Calibri"/>
              <a:cs typeface="Calibri"/>
            </a:endParaRPr>
          </a:p>
          <a:p>
            <a:pPr marL="722630" lvl="1" indent="-367665">
              <a:lnSpc>
                <a:spcPts val="3210"/>
              </a:lnSpc>
              <a:buAutoNum type="alphaLcPeriod" startAt="2"/>
              <a:tabLst>
                <a:tab pos="723265" algn="l"/>
              </a:tabLst>
            </a:pPr>
            <a:r>
              <a:rPr sz="3200" spc="-5" dirty="0">
                <a:latin typeface="Calibri"/>
                <a:cs typeface="Calibri"/>
              </a:rPr>
              <a:t>Should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able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search</a:t>
            </a:r>
            <a:r>
              <a:rPr sz="3200" spc="-5" dirty="0">
                <a:latin typeface="Calibri"/>
                <a:cs typeface="Calibri"/>
              </a:rPr>
              <a:t> on </a:t>
            </a:r>
            <a:r>
              <a:rPr sz="3200" spc="-10" dirty="0">
                <a:latin typeface="Calibri"/>
                <a:cs typeface="Calibri"/>
              </a:rPr>
              <a:t>Applicant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454"/>
              </a:lnSpc>
            </a:pPr>
            <a:r>
              <a:rPr sz="3200" spc="-5" dirty="0">
                <a:latin typeface="Calibri"/>
                <a:cs typeface="Calibri"/>
              </a:rPr>
              <a:t>Number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Vacancy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Number.</a:t>
            </a:r>
            <a:endParaRPr sz="3200">
              <a:latin typeface="Calibri"/>
              <a:cs typeface="Calibri"/>
            </a:endParaRPr>
          </a:p>
          <a:p>
            <a:pPr marL="355600" marR="5080" lvl="1">
              <a:lnSpc>
                <a:spcPts val="3460"/>
              </a:lnSpc>
              <a:spcBef>
                <a:spcPts val="240"/>
              </a:spcBef>
              <a:buAutoNum type="alphaLcPeriod" startAt="4"/>
              <a:tabLst>
                <a:tab pos="765810" algn="l"/>
              </a:tabLst>
            </a:pPr>
            <a:r>
              <a:rPr sz="3200" spc="-30" dirty="0">
                <a:latin typeface="Calibri"/>
                <a:cs typeface="Calibri"/>
              </a:rPr>
              <a:t>Attach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0" dirty="0">
                <a:latin typeface="Calibri"/>
                <a:cs typeface="Calibri"/>
              </a:rPr>
              <a:t>applicant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vacancy</a:t>
            </a:r>
            <a:r>
              <a:rPr sz="3200" dirty="0">
                <a:latin typeface="Calibri"/>
                <a:cs typeface="Calibri"/>
              </a:rPr>
              <a:t> -</a:t>
            </a:r>
            <a:r>
              <a:rPr sz="3200" spc="-5" dirty="0">
                <a:latin typeface="Calibri"/>
                <a:cs typeface="Calibri"/>
              </a:rPr>
              <a:t> The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relationship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between applicant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vacancy.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58493"/>
            <a:ext cx="7411720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ts val="365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Job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Seeker:</a:t>
            </a:r>
            <a:endParaRPr sz="3200">
              <a:latin typeface="Calibri"/>
              <a:cs typeface="Calibri"/>
            </a:endParaRPr>
          </a:p>
          <a:p>
            <a:pPr marL="355600" marR="773430" lvl="1">
              <a:lnSpc>
                <a:spcPts val="3460"/>
              </a:lnSpc>
              <a:spcBef>
                <a:spcPts val="240"/>
              </a:spcBef>
              <a:buAutoNum type="alphaLcPeriod"/>
              <a:tabLst>
                <a:tab pos="745490" algn="l"/>
              </a:tabLst>
            </a:pPr>
            <a:r>
              <a:rPr sz="3200" spc="-5" dirty="0">
                <a:latin typeface="Calibri"/>
                <a:cs typeface="Calibri"/>
              </a:rPr>
              <a:t>Should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able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view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vacancies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scheduled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30" dirty="0">
                <a:latin typeface="Calibri"/>
                <a:cs typeface="Calibri"/>
              </a:rPr>
              <a:t>taken.</a:t>
            </a:r>
            <a:endParaRPr sz="3200">
              <a:latin typeface="Calibri"/>
              <a:cs typeface="Calibri"/>
            </a:endParaRPr>
          </a:p>
          <a:p>
            <a:pPr marL="765175" lvl="1" indent="-410209">
              <a:lnSpc>
                <a:spcPts val="3210"/>
              </a:lnSpc>
              <a:buAutoNum type="alphaLcPeriod"/>
              <a:tabLst>
                <a:tab pos="765810" algn="l"/>
              </a:tabLst>
            </a:pPr>
            <a:r>
              <a:rPr sz="3200" spc="-5" dirty="0">
                <a:latin typeface="Calibri"/>
                <a:cs typeface="Calibri"/>
              </a:rPr>
              <a:t>Should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able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view</a:t>
            </a:r>
            <a:r>
              <a:rPr sz="3200" spc="-5" dirty="0">
                <a:latin typeface="Calibri"/>
                <a:cs typeface="Calibri"/>
              </a:rPr>
              <a:t> the </a:t>
            </a:r>
            <a:r>
              <a:rPr sz="3200" spc="-10" dirty="0">
                <a:latin typeface="Calibri"/>
                <a:cs typeface="Calibri"/>
              </a:rPr>
              <a:t>details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the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454"/>
              </a:lnSpc>
            </a:pPr>
            <a:r>
              <a:rPr sz="3200" spc="-40" dirty="0">
                <a:latin typeface="Calibri"/>
                <a:cs typeface="Calibri"/>
              </a:rPr>
              <a:t>company.</a:t>
            </a:r>
            <a:endParaRPr sz="3200">
              <a:latin typeface="Calibri"/>
              <a:cs typeface="Calibri"/>
            </a:endParaRPr>
          </a:p>
          <a:p>
            <a:pPr marL="355600" marR="45720" lvl="1">
              <a:lnSpc>
                <a:spcPts val="3460"/>
              </a:lnSpc>
              <a:spcBef>
                <a:spcPts val="240"/>
              </a:spcBef>
              <a:buAutoNum type="alphaLcPeriod" startAt="3"/>
              <a:tabLst>
                <a:tab pos="723265" algn="l"/>
              </a:tabLst>
            </a:pPr>
            <a:r>
              <a:rPr sz="3200" spc="-5" dirty="0">
                <a:latin typeface="Calibri"/>
                <a:cs typeface="Calibri"/>
              </a:rPr>
              <a:t>Should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able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view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details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vacancy.</a:t>
            </a:r>
            <a:endParaRPr sz="3200">
              <a:latin typeface="Calibri"/>
              <a:cs typeface="Calibri"/>
            </a:endParaRPr>
          </a:p>
          <a:p>
            <a:pPr marL="764540" lvl="1" indent="-409575">
              <a:lnSpc>
                <a:spcPts val="3210"/>
              </a:lnSpc>
              <a:buAutoNum type="alphaLcPeriod" startAt="3"/>
              <a:tabLst>
                <a:tab pos="765175" algn="l"/>
              </a:tabLst>
            </a:pPr>
            <a:r>
              <a:rPr sz="3200" spc="-5" dirty="0">
                <a:latin typeface="Calibri"/>
                <a:cs typeface="Calibri"/>
              </a:rPr>
              <a:t>Should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able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search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spc="-10" dirty="0">
                <a:latin typeface="Calibri"/>
                <a:cs typeface="Calibri"/>
              </a:rPr>
              <a:t>vacancies,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Applicant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Number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Vacancy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Number.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410" y="496950"/>
            <a:ext cx="7555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5" dirty="0">
                <a:latin typeface="Calibri"/>
                <a:cs typeface="Calibri"/>
              </a:rPr>
              <a:t>Software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and</a:t>
            </a:r>
            <a:r>
              <a:rPr b="0" spc="-25" dirty="0">
                <a:latin typeface="Calibri"/>
                <a:cs typeface="Calibri"/>
              </a:rPr>
              <a:t> hardware</a:t>
            </a:r>
            <a:r>
              <a:rPr b="0" spc="-15" dirty="0">
                <a:latin typeface="Calibri"/>
                <a:cs typeface="Calibri"/>
              </a:rPr>
              <a:t> requirement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661"/>
            <a:ext cx="7506970" cy="43554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000" b="1" spc="-15" dirty="0">
                <a:latin typeface="Calibri"/>
                <a:cs typeface="Calibri"/>
              </a:rPr>
              <a:t>Hardware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Interface </a:t>
            </a:r>
            <a:r>
              <a:rPr sz="2000" b="1" spc="5" dirty="0">
                <a:latin typeface="Calibri"/>
                <a:cs typeface="Calibri"/>
              </a:rPr>
              <a:t>:-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these </a:t>
            </a:r>
            <a:r>
              <a:rPr sz="2000" spc="-10" dirty="0">
                <a:latin typeface="Calibri"/>
                <a:cs typeface="Calibri"/>
              </a:rPr>
              <a:t>hardware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processor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least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Pentium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above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processor </a:t>
            </a:r>
            <a:r>
              <a:rPr sz="2000" spc="-5" dirty="0">
                <a:latin typeface="Calibri"/>
                <a:cs typeface="Calibri"/>
              </a:rPr>
              <a:t>speed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greater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400Mhz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video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 support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graphics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Ram</a:t>
            </a:r>
            <a:r>
              <a:rPr sz="2000" spc="-5" dirty="0">
                <a:latin typeface="Calibri"/>
                <a:cs typeface="Calibri"/>
              </a:rPr>
              <a:t> should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 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greater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120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mb</a:t>
            </a:r>
            <a:endParaRPr sz="2000">
              <a:latin typeface="Calibri"/>
              <a:cs typeface="Calibri"/>
            </a:endParaRPr>
          </a:p>
          <a:p>
            <a:pPr marL="526415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Interfaces </a:t>
            </a:r>
            <a:r>
              <a:rPr sz="2000" b="1" spc="-5" dirty="0">
                <a:latin typeface="Calibri"/>
                <a:cs typeface="Calibri"/>
              </a:rPr>
              <a:t>:-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support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soft </a:t>
            </a:r>
            <a:r>
              <a:rPr sz="2000" spc="-15" dirty="0">
                <a:latin typeface="Calibri"/>
                <a:cs typeface="Calibri"/>
              </a:rPr>
              <a:t>wares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database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 </a:t>
            </a:r>
            <a:r>
              <a:rPr sz="2000" spc="-10" dirty="0">
                <a:latin typeface="Calibri"/>
                <a:cs typeface="Calibri"/>
              </a:rPr>
              <a:t>requirements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Php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html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editor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web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Mysql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database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Server(windows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2000,apache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or…)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Data</a:t>
            </a:r>
            <a:r>
              <a:rPr spc="-10" dirty="0"/>
              <a:t> </a:t>
            </a:r>
            <a:r>
              <a:rPr spc="-5" dirty="0"/>
              <a:t>Flow</a:t>
            </a:r>
            <a:r>
              <a:rPr spc="-35" dirty="0"/>
              <a:t> </a:t>
            </a:r>
            <a:r>
              <a:rPr spc="-20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697" y="1922996"/>
            <a:ext cx="7030587" cy="44921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607261"/>
            <a:ext cx="3523615" cy="668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Job</a:t>
            </a:r>
            <a:r>
              <a:rPr sz="32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Seeker</a:t>
            </a:r>
            <a:r>
              <a:rPr sz="32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DF</a:t>
            </a:r>
            <a:r>
              <a:rPr sz="3200" b="1" spc="-5" dirty="0">
                <a:latin typeface="Calibri"/>
                <a:cs typeface="Calibri"/>
              </a:rPr>
              <a:t>D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550" spc="254" dirty="0">
                <a:latin typeface="Times New Roman"/>
                <a:cs typeface="Times New Roman"/>
              </a:rPr>
              <a:t>Job</a:t>
            </a:r>
            <a:r>
              <a:rPr sz="550" spc="110" dirty="0">
                <a:latin typeface="Times New Roman"/>
                <a:cs typeface="Times New Roman"/>
              </a:rPr>
              <a:t> </a:t>
            </a:r>
            <a:r>
              <a:rPr sz="550" spc="225" dirty="0">
                <a:latin typeface="Times New Roman"/>
                <a:cs typeface="Times New Roman"/>
              </a:rPr>
              <a:t>Seeker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5437" y="2837355"/>
            <a:ext cx="4724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550" spc="270" dirty="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550" spc="225" dirty="0">
                <a:latin typeface="Times New Roman"/>
                <a:cs typeface="Times New Roman"/>
              </a:rPr>
              <a:t>Sign</a:t>
            </a:r>
            <a:r>
              <a:rPr sz="550" spc="95" dirty="0">
                <a:latin typeface="Times New Roman"/>
                <a:cs typeface="Times New Roman"/>
              </a:rPr>
              <a:t> </a:t>
            </a:r>
            <a:r>
              <a:rPr sz="550" spc="295" dirty="0">
                <a:latin typeface="Times New Roman"/>
                <a:cs typeface="Times New Roman"/>
              </a:rPr>
              <a:t>UP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4828" y="2744970"/>
            <a:ext cx="455930" cy="25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50" spc="270" dirty="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550" spc="225" dirty="0">
                <a:latin typeface="Times New Roman"/>
                <a:cs typeface="Times New Roman"/>
              </a:rPr>
              <a:t>Sign</a:t>
            </a:r>
            <a:r>
              <a:rPr sz="550" spc="100" dirty="0">
                <a:latin typeface="Times New Roman"/>
                <a:cs typeface="Times New Roman"/>
              </a:rPr>
              <a:t> </a:t>
            </a:r>
            <a:r>
              <a:rPr sz="550" spc="290" dirty="0">
                <a:latin typeface="Times New Roman"/>
                <a:cs typeface="Times New Roman"/>
              </a:rPr>
              <a:t>IN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1738" y="4186849"/>
            <a:ext cx="501650" cy="3429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550" spc="229" dirty="0">
                <a:latin typeface="Times New Roman"/>
                <a:cs typeface="Times New Roman"/>
              </a:rPr>
              <a:t>1.1</a:t>
            </a:r>
            <a:endParaRPr sz="550">
              <a:latin typeface="Times New Roman"/>
              <a:cs typeface="Times New Roman"/>
            </a:endParaRPr>
          </a:p>
          <a:p>
            <a:pPr marL="12700" marR="5080" algn="ctr">
              <a:lnSpc>
                <a:spcPts val="640"/>
              </a:lnSpc>
              <a:spcBef>
                <a:spcPts val="305"/>
              </a:spcBef>
            </a:pPr>
            <a:r>
              <a:rPr sz="550" spc="300" dirty="0">
                <a:latin typeface="Times New Roman"/>
                <a:cs typeface="Times New Roman"/>
              </a:rPr>
              <a:t>P</a:t>
            </a:r>
            <a:r>
              <a:rPr sz="550" spc="210" dirty="0">
                <a:latin typeface="Times New Roman"/>
                <a:cs typeface="Times New Roman"/>
              </a:rPr>
              <a:t>e</a:t>
            </a:r>
            <a:r>
              <a:rPr sz="550" spc="195" dirty="0">
                <a:latin typeface="Times New Roman"/>
                <a:cs typeface="Times New Roman"/>
              </a:rPr>
              <a:t>r</a:t>
            </a:r>
            <a:r>
              <a:rPr sz="550" spc="240" dirty="0">
                <a:latin typeface="Times New Roman"/>
                <a:cs typeface="Times New Roman"/>
              </a:rPr>
              <a:t>s</a:t>
            </a:r>
            <a:r>
              <a:rPr sz="550" spc="254" dirty="0">
                <a:latin typeface="Times New Roman"/>
                <a:cs typeface="Times New Roman"/>
              </a:rPr>
              <a:t>on</a:t>
            </a:r>
            <a:r>
              <a:rPr sz="550" spc="210" dirty="0">
                <a:latin typeface="Times New Roman"/>
                <a:cs typeface="Times New Roman"/>
              </a:rPr>
              <a:t>a</a:t>
            </a:r>
            <a:r>
              <a:rPr sz="550" spc="140" dirty="0">
                <a:latin typeface="Times New Roman"/>
                <a:cs typeface="Times New Roman"/>
              </a:rPr>
              <a:t>l  </a:t>
            </a:r>
            <a:r>
              <a:rPr sz="550" spc="204" dirty="0">
                <a:latin typeface="Times New Roman"/>
                <a:cs typeface="Times New Roman"/>
              </a:rPr>
              <a:t>Info.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6427" y="4108406"/>
            <a:ext cx="532130" cy="3422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550" spc="229" dirty="0">
                <a:latin typeface="Times New Roman"/>
                <a:cs typeface="Times New Roman"/>
              </a:rPr>
              <a:t>1.2</a:t>
            </a:r>
            <a:endParaRPr sz="550">
              <a:latin typeface="Times New Roman"/>
              <a:cs typeface="Times New Roman"/>
            </a:endParaRPr>
          </a:p>
          <a:p>
            <a:pPr marL="12700" marR="5080" algn="ctr">
              <a:lnSpc>
                <a:spcPts val="640"/>
              </a:lnSpc>
              <a:spcBef>
                <a:spcPts val="305"/>
              </a:spcBef>
            </a:pPr>
            <a:r>
              <a:rPr sz="550" spc="300" dirty="0">
                <a:latin typeface="Times New Roman"/>
                <a:cs typeface="Times New Roman"/>
              </a:rPr>
              <a:t>P</a:t>
            </a:r>
            <a:r>
              <a:rPr sz="550" spc="195" dirty="0">
                <a:latin typeface="Times New Roman"/>
                <a:cs typeface="Times New Roman"/>
              </a:rPr>
              <a:t>r</a:t>
            </a:r>
            <a:r>
              <a:rPr sz="550" spc="254" dirty="0">
                <a:latin typeface="Times New Roman"/>
                <a:cs typeface="Times New Roman"/>
              </a:rPr>
              <a:t>o</a:t>
            </a:r>
            <a:r>
              <a:rPr sz="550" spc="195" dirty="0">
                <a:latin typeface="Times New Roman"/>
                <a:cs typeface="Times New Roman"/>
              </a:rPr>
              <a:t>ff</a:t>
            </a:r>
            <a:r>
              <a:rPr sz="550" spc="210" dirty="0">
                <a:latin typeface="Times New Roman"/>
                <a:cs typeface="Times New Roman"/>
              </a:rPr>
              <a:t>e</a:t>
            </a:r>
            <a:r>
              <a:rPr sz="550" spc="240" dirty="0">
                <a:latin typeface="Times New Roman"/>
                <a:cs typeface="Times New Roman"/>
              </a:rPr>
              <a:t>s</a:t>
            </a:r>
            <a:r>
              <a:rPr sz="550" spc="75" dirty="0">
                <a:latin typeface="Times New Roman"/>
                <a:cs typeface="Times New Roman"/>
              </a:rPr>
              <a:t>i</a:t>
            </a:r>
            <a:r>
              <a:rPr sz="550" spc="180" dirty="0">
                <a:latin typeface="Times New Roman"/>
                <a:cs typeface="Times New Roman"/>
              </a:rPr>
              <a:t>o  </a:t>
            </a:r>
            <a:r>
              <a:rPr sz="550" spc="204" dirty="0">
                <a:latin typeface="Times New Roman"/>
                <a:cs typeface="Times New Roman"/>
              </a:rPr>
              <a:t>nal</a:t>
            </a:r>
            <a:r>
              <a:rPr sz="550" spc="60" dirty="0">
                <a:latin typeface="Times New Roman"/>
                <a:cs typeface="Times New Roman"/>
              </a:rPr>
              <a:t> </a:t>
            </a:r>
            <a:r>
              <a:rPr sz="550" spc="204" dirty="0">
                <a:latin typeface="Times New Roman"/>
                <a:cs typeface="Times New Roman"/>
              </a:rPr>
              <a:t>Info.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852" y="5447574"/>
            <a:ext cx="59118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254" dirty="0">
                <a:latin typeface="Times New Roman"/>
                <a:cs typeface="Times New Roman"/>
              </a:rPr>
              <a:t>u</a:t>
            </a:r>
            <a:r>
              <a:rPr sz="550" spc="240" dirty="0">
                <a:latin typeface="Times New Roman"/>
                <a:cs typeface="Times New Roman"/>
              </a:rPr>
              <a:t>s</a:t>
            </a:r>
            <a:r>
              <a:rPr sz="550" spc="210" dirty="0">
                <a:latin typeface="Times New Roman"/>
                <a:cs typeface="Times New Roman"/>
              </a:rPr>
              <a:t>e</a:t>
            </a:r>
            <a:r>
              <a:rPr sz="550" spc="195" dirty="0">
                <a:latin typeface="Times New Roman"/>
                <a:cs typeface="Times New Roman"/>
              </a:rPr>
              <a:t>r</a:t>
            </a:r>
            <a:r>
              <a:rPr sz="550" spc="254" dirty="0">
                <a:latin typeface="Times New Roman"/>
                <a:cs typeface="Times New Roman"/>
              </a:rPr>
              <a:t>_</a:t>
            </a:r>
            <a:r>
              <a:rPr sz="550" spc="75" dirty="0">
                <a:latin typeface="Times New Roman"/>
                <a:cs typeface="Times New Roman"/>
              </a:rPr>
              <a:t>l</a:t>
            </a:r>
            <a:r>
              <a:rPr sz="550" spc="254" dirty="0">
                <a:latin typeface="Times New Roman"/>
                <a:cs typeface="Times New Roman"/>
              </a:rPr>
              <a:t>og</a:t>
            </a:r>
            <a:r>
              <a:rPr sz="550" spc="75" dirty="0">
                <a:latin typeface="Times New Roman"/>
                <a:cs typeface="Times New Roman"/>
              </a:rPr>
              <a:t>i</a:t>
            </a:r>
            <a:r>
              <a:rPr sz="550" spc="270" dirty="0">
                <a:latin typeface="Times New Roman"/>
                <a:cs typeface="Times New Roman"/>
              </a:rPr>
              <a:t>n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2385" y="5934624"/>
            <a:ext cx="690880" cy="92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180" dirty="0">
                <a:latin typeface="Times New Roman"/>
                <a:cs typeface="Times New Roman"/>
              </a:rPr>
              <a:t>Proffesional_d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6188" y="5727051"/>
            <a:ext cx="62039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220" dirty="0">
                <a:latin typeface="Times New Roman"/>
                <a:cs typeface="Times New Roman"/>
              </a:rPr>
              <a:t>personal_d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6232" y="5497445"/>
            <a:ext cx="730250" cy="92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175" dirty="0">
                <a:latin typeface="Times New Roman"/>
                <a:cs typeface="Times New Roman"/>
              </a:rPr>
              <a:t>proffesional_d1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3355" y="4078832"/>
            <a:ext cx="492125" cy="3251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0955" algn="ctr">
              <a:lnSpc>
                <a:spcPct val="100000"/>
              </a:lnSpc>
              <a:spcBef>
                <a:spcPts val="295"/>
              </a:spcBef>
            </a:pPr>
            <a:r>
              <a:rPr sz="550" spc="229" dirty="0">
                <a:latin typeface="Times New Roman"/>
                <a:cs typeface="Times New Roman"/>
              </a:rPr>
              <a:t>2.1</a:t>
            </a:r>
            <a:endParaRPr sz="550">
              <a:latin typeface="Times New Roman"/>
              <a:cs typeface="Times New Roman"/>
            </a:endParaRPr>
          </a:p>
          <a:p>
            <a:pPr marL="12700" marR="5080" indent="3175" algn="ctr">
              <a:lnSpc>
                <a:spcPts val="640"/>
              </a:lnSpc>
              <a:spcBef>
                <a:spcPts val="240"/>
              </a:spcBef>
            </a:pPr>
            <a:r>
              <a:rPr sz="550" spc="229" dirty="0">
                <a:latin typeface="Times New Roman"/>
                <a:cs typeface="Times New Roman"/>
              </a:rPr>
              <a:t>Update </a:t>
            </a:r>
            <a:r>
              <a:rPr sz="550" spc="235" dirty="0">
                <a:latin typeface="Times New Roman"/>
                <a:cs typeface="Times New Roman"/>
              </a:rPr>
              <a:t> </a:t>
            </a:r>
            <a:r>
              <a:rPr sz="550" spc="285" dirty="0">
                <a:latin typeface="Times New Roman"/>
                <a:cs typeface="Times New Roman"/>
              </a:rPr>
              <a:t>Acc</a:t>
            </a:r>
            <a:r>
              <a:rPr sz="550" spc="254" dirty="0">
                <a:latin typeface="Times New Roman"/>
                <a:cs typeface="Times New Roman"/>
              </a:rPr>
              <a:t>oun</a:t>
            </a:r>
            <a:r>
              <a:rPr sz="550" spc="150" dirty="0">
                <a:latin typeface="Times New Roman"/>
                <a:cs typeface="Times New Roman"/>
              </a:rPr>
              <a:t>t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1120" y="4071310"/>
            <a:ext cx="20193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254" dirty="0">
                <a:latin typeface="Times New Roman"/>
                <a:cs typeface="Times New Roman"/>
              </a:rPr>
              <a:t>2</a:t>
            </a:r>
            <a:r>
              <a:rPr sz="550" spc="165" dirty="0">
                <a:latin typeface="Times New Roman"/>
                <a:cs typeface="Times New Roman"/>
              </a:rPr>
              <a:t>.</a:t>
            </a:r>
            <a:r>
              <a:rPr sz="550" spc="270" dirty="0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21817" y="4221223"/>
            <a:ext cx="26860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425" dirty="0">
                <a:latin typeface="Times New Roman"/>
                <a:cs typeface="Times New Roman"/>
              </a:rPr>
              <a:t>M</a:t>
            </a:r>
            <a:r>
              <a:rPr sz="550" spc="210" dirty="0">
                <a:latin typeface="Times New Roman"/>
                <a:cs typeface="Times New Roman"/>
              </a:rPr>
              <a:t>a</a:t>
            </a:r>
            <a:r>
              <a:rPr sz="550" spc="75" dirty="0">
                <a:latin typeface="Times New Roman"/>
                <a:cs typeface="Times New Roman"/>
              </a:rPr>
              <a:t>i</a:t>
            </a:r>
            <a:r>
              <a:rPr sz="550" spc="150" dirty="0">
                <a:latin typeface="Times New Roman"/>
                <a:cs typeface="Times New Roman"/>
              </a:rPr>
              <a:t>l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6976" y="5916778"/>
            <a:ext cx="62039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220" dirty="0">
                <a:latin typeface="Times New Roman"/>
                <a:cs typeface="Times New Roman"/>
              </a:rPr>
              <a:t>personal_d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97094" y="5564533"/>
            <a:ext cx="81470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210" dirty="0">
                <a:latin typeface="Times New Roman"/>
                <a:cs typeface="Times New Roman"/>
              </a:rPr>
              <a:t>proffesional_d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42747" y="5168096"/>
            <a:ext cx="45529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75" dirty="0">
                <a:latin typeface="Times New Roman"/>
                <a:cs typeface="Times New Roman"/>
              </a:rPr>
              <a:t>j</a:t>
            </a:r>
            <a:r>
              <a:rPr sz="550" spc="254" dirty="0">
                <a:latin typeface="Times New Roman"/>
                <a:cs typeface="Times New Roman"/>
              </a:rPr>
              <a:t>ob_</a:t>
            </a:r>
            <a:r>
              <a:rPr sz="550" spc="210" dirty="0">
                <a:latin typeface="Times New Roman"/>
                <a:cs typeface="Times New Roman"/>
              </a:rPr>
              <a:t>a</a:t>
            </a:r>
            <a:r>
              <a:rPr sz="550" spc="254" dirty="0">
                <a:latin typeface="Times New Roman"/>
                <a:cs typeface="Times New Roman"/>
              </a:rPr>
              <a:t>p</a:t>
            </a:r>
            <a:r>
              <a:rPr sz="550" spc="270" dirty="0">
                <a:latin typeface="Times New Roman"/>
                <a:cs typeface="Times New Roman"/>
              </a:rPr>
              <a:t>p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 rot="20280000">
            <a:off x="3033458" y="2762018"/>
            <a:ext cx="482975" cy="10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90"/>
              </a:lnSpc>
            </a:pPr>
            <a:r>
              <a:rPr sz="750" spc="105" dirty="0">
                <a:latin typeface="Times New Roman"/>
                <a:cs typeface="Times New Roman"/>
              </a:rPr>
              <a:t>New</a:t>
            </a:r>
            <a:r>
              <a:rPr sz="750" spc="-15" dirty="0">
                <a:latin typeface="Times New Roman"/>
                <a:cs typeface="Times New Roman"/>
              </a:rPr>
              <a:t> </a:t>
            </a:r>
            <a:r>
              <a:rPr sz="750" spc="75" dirty="0">
                <a:latin typeface="Times New Roman"/>
                <a:cs typeface="Times New Roman"/>
              </a:rPr>
              <a:t>User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 rot="780000">
            <a:off x="4006111" y="2758196"/>
            <a:ext cx="627461" cy="84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50" i="1" spc="135" dirty="0">
                <a:latin typeface="Times New Roman"/>
                <a:cs typeface="Times New Roman"/>
              </a:rPr>
              <a:t>Existin</a:t>
            </a:r>
            <a:r>
              <a:rPr sz="650" i="1" spc="55" dirty="0">
                <a:latin typeface="Times New Roman"/>
                <a:cs typeface="Times New Roman"/>
              </a:rPr>
              <a:t> </a:t>
            </a:r>
            <a:r>
              <a:rPr sz="650" i="1" spc="140" dirty="0">
                <a:latin typeface="Times New Roman"/>
                <a:cs typeface="Times New Roman"/>
              </a:rPr>
              <a:t>User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 rot="18840000">
            <a:off x="998484" y="3530991"/>
            <a:ext cx="746520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0"/>
              </a:lnSpc>
            </a:pPr>
            <a:r>
              <a:rPr sz="950" spc="-95" dirty="0">
                <a:latin typeface="Times New Roman"/>
                <a:cs typeface="Times New Roman"/>
              </a:rPr>
              <a:t>I</a:t>
            </a:r>
            <a:r>
              <a:rPr sz="950" spc="-120" dirty="0">
                <a:latin typeface="Times New Roman"/>
                <a:cs typeface="Times New Roman"/>
              </a:rPr>
              <a:t>n</a:t>
            </a:r>
            <a:r>
              <a:rPr sz="950" spc="-105" dirty="0">
                <a:latin typeface="Times New Roman"/>
                <a:cs typeface="Times New Roman"/>
              </a:rPr>
              <a:t>s</a:t>
            </a:r>
            <a:r>
              <a:rPr sz="950" spc="-110" dirty="0">
                <a:latin typeface="Times New Roman"/>
                <a:cs typeface="Times New Roman"/>
              </a:rPr>
              <a:t>e</a:t>
            </a:r>
            <a:r>
              <a:rPr sz="950" spc="-90" dirty="0">
                <a:latin typeface="Times New Roman"/>
                <a:cs typeface="Times New Roman"/>
              </a:rPr>
              <a:t>r</a:t>
            </a:r>
            <a:r>
              <a:rPr sz="950" spc="-70" dirty="0">
                <a:latin typeface="Times New Roman"/>
                <a:cs typeface="Times New Roman"/>
              </a:rPr>
              <a:t>t</a:t>
            </a:r>
            <a:r>
              <a:rPr sz="950" spc="-60" dirty="0">
                <a:latin typeface="Times New Roman"/>
                <a:cs typeface="Times New Roman"/>
              </a:rPr>
              <a:t> </a:t>
            </a:r>
            <a:r>
              <a:rPr sz="950" spc="-145" dirty="0">
                <a:latin typeface="Times New Roman"/>
                <a:cs typeface="Times New Roman"/>
              </a:rPr>
              <a:t>P</a:t>
            </a:r>
            <a:r>
              <a:rPr sz="950" spc="-110" dirty="0">
                <a:latin typeface="Times New Roman"/>
                <a:cs typeface="Times New Roman"/>
              </a:rPr>
              <a:t>e</a:t>
            </a:r>
            <a:r>
              <a:rPr sz="950" spc="-90" dirty="0">
                <a:latin typeface="Times New Roman"/>
                <a:cs typeface="Times New Roman"/>
              </a:rPr>
              <a:t>r</a:t>
            </a:r>
            <a:r>
              <a:rPr sz="950" spc="-105" dirty="0">
                <a:latin typeface="Times New Roman"/>
                <a:cs typeface="Times New Roman"/>
              </a:rPr>
              <a:t>s</a:t>
            </a:r>
            <a:r>
              <a:rPr sz="950" spc="-120" dirty="0">
                <a:latin typeface="Times New Roman"/>
                <a:cs typeface="Times New Roman"/>
              </a:rPr>
              <a:t>o</a:t>
            </a:r>
            <a:r>
              <a:rPr sz="950" spc="-100" dirty="0">
                <a:latin typeface="Times New Roman"/>
                <a:cs typeface="Times New Roman"/>
              </a:rPr>
              <a:t>nal</a:t>
            </a:r>
            <a:r>
              <a:rPr sz="950" spc="-60" dirty="0">
                <a:latin typeface="Times New Roman"/>
                <a:cs typeface="Times New Roman"/>
              </a:rPr>
              <a:t> </a:t>
            </a:r>
            <a:r>
              <a:rPr sz="950" spc="-95" dirty="0">
                <a:latin typeface="Times New Roman"/>
                <a:cs typeface="Times New Roman"/>
              </a:rPr>
              <a:t>Inf</a:t>
            </a:r>
            <a:r>
              <a:rPr sz="950" spc="-120" dirty="0">
                <a:latin typeface="Times New Roman"/>
                <a:cs typeface="Times New Roman"/>
              </a:rPr>
              <a:t>o</a:t>
            </a:r>
            <a:r>
              <a:rPr sz="950" spc="-65" dirty="0">
                <a:latin typeface="Times New Roman"/>
                <a:cs typeface="Times New Roman"/>
              </a:rPr>
              <a:t>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 rot="2460000">
            <a:off x="2376443" y="3470508"/>
            <a:ext cx="892917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sz="1425" i="1" spc="-127" baseline="2923" dirty="0">
                <a:latin typeface="Times New Roman"/>
                <a:cs typeface="Times New Roman"/>
              </a:rPr>
              <a:t>I</a:t>
            </a:r>
            <a:r>
              <a:rPr sz="1425" i="1" spc="-157" baseline="2923" dirty="0">
                <a:latin typeface="Times New Roman"/>
                <a:cs typeface="Times New Roman"/>
              </a:rPr>
              <a:t>n</a:t>
            </a:r>
            <a:r>
              <a:rPr sz="1425" i="1" spc="-150" baseline="2923" dirty="0">
                <a:latin typeface="Times New Roman"/>
                <a:cs typeface="Times New Roman"/>
              </a:rPr>
              <a:t>s</a:t>
            </a:r>
            <a:r>
              <a:rPr sz="1425" i="1" spc="-172" baseline="2923" dirty="0">
                <a:latin typeface="Times New Roman"/>
                <a:cs typeface="Times New Roman"/>
              </a:rPr>
              <a:t>er</a:t>
            </a:r>
            <a:r>
              <a:rPr sz="1425" i="1" spc="-89" baseline="2923" dirty="0">
                <a:latin typeface="Times New Roman"/>
                <a:cs typeface="Times New Roman"/>
              </a:rPr>
              <a:t>t </a:t>
            </a:r>
            <a:r>
              <a:rPr sz="1425" i="1" spc="-284" baseline="2923" dirty="0">
                <a:latin typeface="Times New Roman"/>
                <a:cs typeface="Times New Roman"/>
              </a:rPr>
              <a:t>P</a:t>
            </a:r>
            <a:r>
              <a:rPr sz="1425" i="1" spc="-202" baseline="2923" dirty="0">
                <a:latin typeface="Times New Roman"/>
                <a:cs typeface="Times New Roman"/>
              </a:rPr>
              <a:t>r</a:t>
            </a:r>
            <a:r>
              <a:rPr sz="1425" i="1" spc="-157" baseline="2923" dirty="0">
                <a:latin typeface="Times New Roman"/>
                <a:cs typeface="Times New Roman"/>
              </a:rPr>
              <a:t>o</a:t>
            </a:r>
            <a:r>
              <a:rPr sz="1425" i="1" spc="-44" baseline="2923" dirty="0">
                <a:latin typeface="Times New Roman"/>
                <a:cs typeface="Times New Roman"/>
              </a:rPr>
              <a:t>ff</a:t>
            </a:r>
            <a:r>
              <a:rPr sz="1425" i="1" spc="-142" baseline="2923" dirty="0">
                <a:latin typeface="Times New Roman"/>
                <a:cs typeface="Times New Roman"/>
              </a:rPr>
              <a:t>e</a:t>
            </a:r>
            <a:r>
              <a:rPr sz="1425" i="1" spc="-150" baseline="2923" dirty="0">
                <a:latin typeface="Times New Roman"/>
                <a:cs typeface="Times New Roman"/>
              </a:rPr>
              <a:t>s</a:t>
            </a:r>
            <a:r>
              <a:rPr sz="950" i="1" spc="-105" dirty="0">
                <a:latin typeface="Times New Roman"/>
                <a:cs typeface="Times New Roman"/>
              </a:rPr>
              <a:t>onal</a:t>
            </a:r>
            <a:r>
              <a:rPr sz="950" i="1" spc="-60" dirty="0">
                <a:latin typeface="Times New Roman"/>
                <a:cs typeface="Times New Roman"/>
              </a:rPr>
              <a:t> </a:t>
            </a:r>
            <a:r>
              <a:rPr sz="950" i="1" spc="-80" dirty="0">
                <a:latin typeface="Times New Roman"/>
                <a:cs typeface="Times New Roman"/>
              </a:rPr>
              <a:t>In</a:t>
            </a:r>
            <a:r>
              <a:rPr sz="950" i="1" spc="-50" dirty="0">
                <a:latin typeface="Times New Roman"/>
                <a:cs typeface="Times New Roman"/>
              </a:rPr>
              <a:t>f</a:t>
            </a:r>
            <a:r>
              <a:rPr sz="950" i="1" spc="-80" dirty="0">
                <a:latin typeface="Times New Roman"/>
                <a:cs typeface="Times New Roman"/>
              </a:rPr>
              <a:t>o.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 rot="18540000">
            <a:off x="4613447" y="3433592"/>
            <a:ext cx="683341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5"/>
              </a:lnSpc>
            </a:pPr>
            <a:r>
              <a:rPr sz="1000" spc="-275" dirty="0">
                <a:latin typeface="Times New Roman"/>
                <a:cs typeface="Times New Roman"/>
              </a:rPr>
              <a:t>U</a:t>
            </a:r>
            <a:r>
              <a:rPr sz="1000" spc="-165" dirty="0">
                <a:latin typeface="Times New Roman"/>
                <a:cs typeface="Times New Roman"/>
              </a:rPr>
              <a:t>p</a:t>
            </a:r>
            <a:r>
              <a:rPr sz="1000" spc="-190" dirty="0">
                <a:latin typeface="Times New Roman"/>
                <a:cs typeface="Times New Roman"/>
              </a:rPr>
              <a:t>d</a:t>
            </a:r>
            <a:r>
              <a:rPr sz="1000" spc="-180" dirty="0">
                <a:latin typeface="Times New Roman"/>
                <a:cs typeface="Times New Roman"/>
              </a:rPr>
              <a:t>a</a:t>
            </a:r>
            <a:r>
              <a:rPr sz="1000" spc="-120" dirty="0">
                <a:latin typeface="Times New Roman"/>
                <a:cs typeface="Times New Roman"/>
              </a:rPr>
              <a:t>te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500" spc="-315" baseline="2777" dirty="0">
                <a:latin typeface="Times New Roman"/>
                <a:cs typeface="Times New Roman"/>
              </a:rPr>
              <a:t>S</a:t>
            </a:r>
            <a:r>
              <a:rPr sz="1500" spc="-270" baseline="2777" dirty="0">
                <a:latin typeface="Times New Roman"/>
                <a:cs typeface="Times New Roman"/>
              </a:rPr>
              <a:t>e</a:t>
            </a:r>
            <a:r>
              <a:rPr sz="1500" spc="-225" baseline="2777" dirty="0">
                <a:latin typeface="Times New Roman"/>
                <a:cs typeface="Times New Roman"/>
              </a:rPr>
              <a:t>e</a:t>
            </a:r>
            <a:r>
              <a:rPr sz="1500" spc="-292" baseline="2777" dirty="0">
                <a:latin typeface="Times New Roman"/>
                <a:cs typeface="Times New Roman"/>
              </a:rPr>
              <a:t>k</a:t>
            </a:r>
            <a:r>
              <a:rPr sz="1500" spc="-195" baseline="2777" dirty="0">
                <a:latin typeface="Times New Roman"/>
                <a:cs typeface="Times New Roman"/>
              </a:rPr>
              <a:t>er</a:t>
            </a:r>
            <a:r>
              <a:rPr sz="1500" spc="-165" baseline="2777" dirty="0">
                <a:latin typeface="Times New Roman"/>
                <a:cs typeface="Times New Roman"/>
              </a:rPr>
              <a:t> </a:t>
            </a:r>
            <a:r>
              <a:rPr sz="1500" spc="-405" baseline="2777" dirty="0">
                <a:latin typeface="Times New Roman"/>
                <a:cs typeface="Times New Roman"/>
              </a:rPr>
              <a:t>A</a:t>
            </a:r>
            <a:r>
              <a:rPr sz="1500" spc="-270" baseline="5555" dirty="0">
                <a:latin typeface="Times New Roman"/>
                <a:cs typeface="Times New Roman"/>
              </a:rPr>
              <a:t>c</a:t>
            </a:r>
            <a:r>
              <a:rPr sz="1500" spc="-172" baseline="5555" dirty="0">
                <a:latin typeface="Times New Roman"/>
                <a:cs typeface="Times New Roman"/>
              </a:rPr>
              <a:t>c.</a:t>
            </a:r>
            <a:endParaRPr sz="1500" baseline="555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 rot="2400000">
            <a:off x="6218386" y="3369650"/>
            <a:ext cx="446676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0"/>
              </a:lnSpc>
            </a:pPr>
            <a:r>
              <a:rPr sz="950" i="1" spc="-145" dirty="0">
                <a:latin typeface="Times New Roman"/>
                <a:cs typeface="Times New Roman"/>
              </a:rPr>
              <a:t>Ch</a:t>
            </a:r>
            <a:r>
              <a:rPr sz="950" i="1" spc="-105" dirty="0">
                <a:latin typeface="Times New Roman"/>
                <a:cs typeface="Times New Roman"/>
              </a:rPr>
              <a:t>e</a:t>
            </a:r>
            <a:r>
              <a:rPr sz="950" i="1" spc="-114" dirty="0">
                <a:latin typeface="Times New Roman"/>
                <a:cs typeface="Times New Roman"/>
              </a:rPr>
              <a:t>c</a:t>
            </a:r>
            <a:r>
              <a:rPr sz="950" i="1" spc="-50" dirty="0">
                <a:latin typeface="Times New Roman"/>
                <a:cs typeface="Times New Roman"/>
              </a:rPr>
              <a:t>k</a:t>
            </a:r>
            <a:r>
              <a:rPr sz="950" i="1" spc="-85" dirty="0">
                <a:latin typeface="Times New Roman"/>
                <a:cs typeface="Times New Roman"/>
              </a:rPr>
              <a:t> </a:t>
            </a:r>
            <a:r>
              <a:rPr sz="950" i="1" spc="-160" dirty="0">
                <a:latin typeface="Times New Roman"/>
                <a:cs typeface="Times New Roman"/>
              </a:rPr>
              <a:t>M</a:t>
            </a:r>
            <a:r>
              <a:rPr sz="950" i="1" spc="-170" dirty="0">
                <a:latin typeface="Times New Roman"/>
                <a:cs typeface="Times New Roman"/>
              </a:rPr>
              <a:t>a</a:t>
            </a:r>
            <a:r>
              <a:rPr sz="950" i="1" spc="-85" dirty="0">
                <a:latin typeface="Times New Roman"/>
                <a:cs typeface="Times New Roman"/>
              </a:rPr>
              <a:t>i</a:t>
            </a:r>
            <a:r>
              <a:rPr sz="950" i="1" spc="-60" dirty="0">
                <a:latin typeface="Times New Roman"/>
                <a:cs typeface="Times New Roman"/>
              </a:rPr>
              <a:t>l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7301" y="4725256"/>
            <a:ext cx="175260" cy="5810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255"/>
              </a:lnSpc>
            </a:pPr>
            <a:r>
              <a:rPr sz="1050" dirty="0">
                <a:latin typeface="Times New Roman"/>
                <a:cs typeface="Times New Roman"/>
              </a:rPr>
              <a:t>Sto</a:t>
            </a:r>
            <a:r>
              <a:rPr sz="1050" spc="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ing</a:t>
            </a:r>
            <a:r>
              <a:rPr sz="1050" spc="-15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L</a:t>
            </a:r>
            <a:r>
              <a:rPr sz="1050" spc="-10" dirty="0">
                <a:latin typeface="Times New Roman"/>
                <a:cs typeface="Times New Roman"/>
              </a:rPr>
              <a:t>og</a:t>
            </a:r>
            <a:r>
              <a:rPr sz="1050" spc="5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n</a:t>
            </a:r>
            <a:r>
              <a:rPr sz="1050" spc="-15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n</a:t>
            </a:r>
            <a:r>
              <a:rPr sz="1050" spc="5" dirty="0">
                <a:latin typeface="Times New Roman"/>
                <a:cs typeface="Times New Roman"/>
              </a:rPr>
              <a:t>f</a:t>
            </a:r>
            <a:r>
              <a:rPr sz="1050" dirty="0">
                <a:latin typeface="Times New Roman"/>
                <a:cs typeface="Times New Roman"/>
              </a:rPr>
              <a:t>o.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 rot="2820000">
            <a:off x="1354792" y="5045521"/>
            <a:ext cx="788597" cy="125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85"/>
              </a:lnSpc>
            </a:pPr>
            <a:r>
              <a:rPr sz="1425" i="1" spc="-172" baseline="2923" dirty="0">
                <a:latin typeface="Times New Roman"/>
                <a:cs typeface="Times New Roman"/>
              </a:rPr>
              <a:t>S</a:t>
            </a:r>
            <a:r>
              <a:rPr sz="1425" i="1" spc="-104" baseline="2923" dirty="0">
                <a:latin typeface="Times New Roman"/>
                <a:cs typeface="Times New Roman"/>
              </a:rPr>
              <a:t>t</a:t>
            </a:r>
            <a:r>
              <a:rPr sz="1425" i="1" spc="-202" baseline="2923" dirty="0">
                <a:latin typeface="Times New Roman"/>
                <a:cs typeface="Times New Roman"/>
              </a:rPr>
              <a:t>o</a:t>
            </a:r>
            <a:r>
              <a:rPr sz="950" i="1" spc="-150" dirty="0">
                <a:latin typeface="Times New Roman"/>
                <a:cs typeface="Times New Roman"/>
              </a:rPr>
              <a:t>r</a:t>
            </a:r>
            <a:r>
              <a:rPr sz="950" i="1" spc="-70" dirty="0">
                <a:latin typeface="Times New Roman"/>
                <a:cs typeface="Times New Roman"/>
              </a:rPr>
              <a:t>i</a:t>
            </a:r>
            <a:r>
              <a:rPr sz="950" i="1" spc="-145" dirty="0">
                <a:latin typeface="Times New Roman"/>
                <a:cs typeface="Times New Roman"/>
              </a:rPr>
              <a:t>n</a:t>
            </a:r>
            <a:r>
              <a:rPr sz="950" i="1" spc="-130" dirty="0">
                <a:latin typeface="Times New Roman"/>
                <a:cs typeface="Times New Roman"/>
              </a:rPr>
              <a:t>g</a:t>
            </a:r>
            <a:r>
              <a:rPr sz="950" i="1" spc="-65" dirty="0">
                <a:latin typeface="Times New Roman"/>
                <a:cs typeface="Times New Roman"/>
              </a:rPr>
              <a:t> </a:t>
            </a:r>
            <a:r>
              <a:rPr sz="950" i="1" spc="-210" dirty="0">
                <a:latin typeface="Times New Roman"/>
                <a:cs typeface="Times New Roman"/>
              </a:rPr>
              <a:t>P</a:t>
            </a:r>
            <a:r>
              <a:rPr sz="950" i="1" spc="-130" dirty="0">
                <a:latin typeface="Times New Roman"/>
                <a:cs typeface="Times New Roman"/>
              </a:rPr>
              <a:t>e</a:t>
            </a:r>
            <a:r>
              <a:rPr sz="950" i="1" spc="-145" dirty="0">
                <a:latin typeface="Times New Roman"/>
                <a:cs typeface="Times New Roman"/>
              </a:rPr>
              <a:t>r</a:t>
            </a:r>
            <a:r>
              <a:rPr sz="950" i="1" spc="-110" dirty="0">
                <a:latin typeface="Times New Roman"/>
                <a:cs typeface="Times New Roman"/>
              </a:rPr>
              <a:t>s</a:t>
            </a:r>
            <a:r>
              <a:rPr sz="950" i="1" spc="-145" dirty="0">
                <a:latin typeface="Times New Roman"/>
                <a:cs typeface="Times New Roman"/>
              </a:rPr>
              <a:t>o</a:t>
            </a:r>
            <a:r>
              <a:rPr sz="950" i="1" spc="-120" dirty="0">
                <a:latin typeface="Times New Roman"/>
                <a:cs typeface="Times New Roman"/>
              </a:rPr>
              <a:t>nal</a:t>
            </a:r>
            <a:r>
              <a:rPr sz="950" i="1" spc="-75" dirty="0">
                <a:latin typeface="Times New Roman"/>
                <a:cs typeface="Times New Roman"/>
              </a:rPr>
              <a:t> </a:t>
            </a:r>
            <a:r>
              <a:rPr sz="950" i="1" spc="-95" dirty="0">
                <a:latin typeface="Times New Roman"/>
                <a:cs typeface="Times New Roman"/>
              </a:rPr>
              <a:t>I</a:t>
            </a:r>
            <a:r>
              <a:rPr sz="950" i="1" spc="-105" dirty="0">
                <a:latin typeface="Times New Roman"/>
                <a:cs typeface="Times New Roman"/>
              </a:rPr>
              <a:t>n</a:t>
            </a:r>
            <a:r>
              <a:rPr sz="950" i="1" spc="-65" dirty="0">
                <a:latin typeface="Times New Roman"/>
                <a:cs typeface="Times New Roman"/>
              </a:rPr>
              <a:t>f</a:t>
            </a:r>
            <a:r>
              <a:rPr sz="950" i="1" spc="-95" dirty="0">
                <a:latin typeface="Times New Roman"/>
                <a:cs typeface="Times New Roman"/>
              </a:rPr>
              <a:t>o.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 rot="16800000">
            <a:off x="2685447" y="4923804"/>
            <a:ext cx="611892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0"/>
              </a:lnSpc>
            </a:pPr>
            <a:r>
              <a:rPr sz="1050" spc="-290" dirty="0">
                <a:latin typeface="Times New Roman"/>
                <a:cs typeface="Times New Roman"/>
              </a:rPr>
              <a:t>S</a:t>
            </a:r>
            <a:r>
              <a:rPr sz="1050" spc="-160" dirty="0">
                <a:latin typeface="Times New Roman"/>
                <a:cs typeface="Times New Roman"/>
              </a:rPr>
              <a:t>t</a:t>
            </a:r>
            <a:r>
              <a:rPr sz="1050" spc="-200" dirty="0">
                <a:latin typeface="Times New Roman"/>
                <a:cs typeface="Times New Roman"/>
              </a:rPr>
              <a:t>ori</a:t>
            </a:r>
            <a:r>
              <a:rPr sz="1050" spc="-265" dirty="0">
                <a:latin typeface="Times New Roman"/>
                <a:cs typeface="Times New Roman"/>
              </a:rPr>
              <a:t>n</a:t>
            </a:r>
            <a:r>
              <a:rPr sz="1050" spc="-240" dirty="0">
                <a:latin typeface="Times New Roman"/>
                <a:cs typeface="Times New Roman"/>
              </a:rPr>
              <a:t>g</a:t>
            </a:r>
            <a:r>
              <a:rPr sz="1050" spc="-145" dirty="0">
                <a:latin typeface="Times New Roman"/>
                <a:cs typeface="Times New Roman"/>
              </a:rPr>
              <a:t> </a:t>
            </a:r>
            <a:r>
              <a:rPr sz="1050" spc="-375" dirty="0">
                <a:latin typeface="Times New Roman"/>
                <a:cs typeface="Times New Roman"/>
              </a:rPr>
              <a:t>Q</a:t>
            </a:r>
            <a:r>
              <a:rPr sz="1050" spc="-265" dirty="0">
                <a:latin typeface="Times New Roman"/>
                <a:cs typeface="Times New Roman"/>
              </a:rPr>
              <a:t>u</a:t>
            </a:r>
            <a:r>
              <a:rPr sz="1050" spc="-235" dirty="0">
                <a:latin typeface="Times New Roman"/>
                <a:cs typeface="Times New Roman"/>
              </a:rPr>
              <a:t>a</a:t>
            </a:r>
            <a:r>
              <a:rPr sz="1050" spc="-160" dirty="0">
                <a:latin typeface="Times New Roman"/>
                <a:cs typeface="Times New Roman"/>
              </a:rPr>
              <a:t>l</a:t>
            </a:r>
            <a:r>
              <a:rPr sz="1050" spc="-155" dirty="0">
                <a:latin typeface="Times New Roman"/>
                <a:cs typeface="Times New Roman"/>
              </a:rPr>
              <a:t>i</a:t>
            </a:r>
            <a:r>
              <a:rPr sz="1050" spc="-175" dirty="0">
                <a:latin typeface="Times New Roman"/>
                <a:cs typeface="Times New Roman"/>
              </a:rPr>
              <a:t>f</a:t>
            </a:r>
            <a:r>
              <a:rPr sz="1575" spc="-240" baseline="2645" dirty="0">
                <a:latin typeface="Times New Roman"/>
                <a:cs typeface="Times New Roman"/>
              </a:rPr>
              <a:t>i</a:t>
            </a:r>
            <a:r>
              <a:rPr sz="1575" spc="-352" baseline="2645" dirty="0">
                <a:latin typeface="Times New Roman"/>
                <a:cs typeface="Times New Roman"/>
              </a:rPr>
              <a:t>c</a:t>
            </a:r>
            <a:r>
              <a:rPr sz="1575" spc="-359" baseline="2645" dirty="0">
                <a:latin typeface="Times New Roman"/>
                <a:cs typeface="Times New Roman"/>
              </a:rPr>
              <a:t>a</a:t>
            </a:r>
            <a:r>
              <a:rPr sz="1575" spc="-232" baseline="2645" dirty="0">
                <a:latin typeface="Times New Roman"/>
                <a:cs typeface="Times New Roman"/>
              </a:rPr>
              <a:t>t</a:t>
            </a:r>
            <a:r>
              <a:rPr sz="1575" spc="-315" baseline="2645" dirty="0">
                <a:latin typeface="Times New Roman"/>
                <a:cs typeface="Times New Roman"/>
              </a:rPr>
              <a:t>io</a:t>
            </a:r>
            <a:r>
              <a:rPr sz="1575" spc="-359" baseline="2645" dirty="0">
                <a:latin typeface="Times New Roman"/>
                <a:cs typeface="Times New Roman"/>
              </a:rPr>
              <a:t>n</a:t>
            </a:r>
            <a:endParaRPr sz="1575" baseline="264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 rot="3480000">
            <a:off x="3587525" y="5065727"/>
            <a:ext cx="567107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1000" i="1" spc="-160" dirty="0">
                <a:latin typeface="Times New Roman"/>
                <a:cs typeface="Times New Roman"/>
              </a:rPr>
              <a:t>S</a:t>
            </a:r>
            <a:r>
              <a:rPr sz="1000" i="1" spc="-105" dirty="0">
                <a:latin typeface="Times New Roman"/>
                <a:cs typeface="Times New Roman"/>
              </a:rPr>
              <a:t>t</a:t>
            </a:r>
            <a:r>
              <a:rPr sz="1000" i="1" spc="-190" dirty="0">
                <a:latin typeface="Times New Roman"/>
                <a:cs typeface="Times New Roman"/>
              </a:rPr>
              <a:t>o</a:t>
            </a:r>
            <a:r>
              <a:rPr sz="1000" i="1" spc="-185" dirty="0">
                <a:latin typeface="Times New Roman"/>
                <a:cs typeface="Times New Roman"/>
              </a:rPr>
              <a:t>r</a:t>
            </a:r>
            <a:r>
              <a:rPr sz="1000" i="1" spc="-105" dirty="0">
                <a:latin typeface="Times New Roman"/>
                <a:cs typeface="Times New Roman"/>
              </a:rPr>
              <a:t>i</a:t>
            </a:r>
            <a:r>
              <a:rPr sz="1000" i="1" spc="-190" dirty="0">
                <a:latin typeface="Times New Roman"/>
                <a:cs typeface="Times New Roman"/>
              </a:rPr>
              <a:t>n</a:t>
            </a:r>
            <a:r>
              <a:rPr sz="1000" i="1" spc="-185" dirty="0">
                <a:latin typeface="Times New Roman"/>
                <a:cs typeface="Times New Roman"/>
              </a:rPr>
              <a:t>g</a:t>
            </a:r>
            <a:r>
              <a:rPr sz="1000" i="1" spc="-95" dirty="0">
                <a:latin typeface="Times New Roman"/>
                <a:cs typeface="Times New Roman"/>
              </a:rPr>
              <a:t> </a:t>
            </a:r>
            <a:r>
              <a:rPr sz="1000" i="1" spc="-210" dirty="0">
                <a:latin typeface="Times New Roman"/>
                <a:cs typeface="Times New Roman"/>
              </a:rPr>
              <a:t>J</a:t>
            </a:r>
            <a:r>
              <a:rPr sz="1000" i="1" spc="-185" dirty="0">
                <a:latin typeface="Times New Roman"/>
                <a:cs typeface="Times New Roman"/>
              </a:rPr>
              <a:t>ob</a:t>
            </a:r>
            <a:r>
              <a:rPr sz="1000" i="1" spc="-90" dirty="0">
                <a:latin typeface="Times New Roman"/>
                <a:cs typeface="Times New Roman"/>
              </a:rPr>
              <a:t> </a:t>
            </a:r>
            <a:r>
              <a:rPr sz="1000" i="1" spc="-130" dirty="0">
                <a:latin typeface="Times New Roman"/>
                <a:cs typeface="Times New Roman"/>
              </a:rPr>
              <a:t>I</a:t>
            </a:r>
            <a:r>
              <a:rPr sz="1000" i="1" spc="-125" dirty="0">
                <a:latin typeface="Times New Roman"/>
                <a:cs typeface="Times New Roman"/>
              </a:rPr>
              <a:t>nf</a:t>
            </a:r>
            <a:r>
              <a:rPr sz="1000" i="1" spc="-140" dirty="0">
                <a:latin typeface="Times New Roman"/>
                <a:cs typeface="Times New Roman"/>
              </a:rPr>
              <a:t>o.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 rot="4440000">
            <a:off x="4413671" y="5127883"/>
            <a:ext cx="677589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55"/>
              </a:lnSpc>
            </a:pPr>
            <a:r>
              <a:rPr sz="1575" i="1" spc="-547" baseline="2645" dirty="0">
                <a:latin typeface="Times New Roman"/>
                <a:cs typeface="Times New Roman"/>
              </a:rPr>
              <a:t>U</a:t>
            </a:r>
            <a:r>
              <a:rPr sz="1575" i="1" spc="-382" baseline="2645" dirty="0">
                <a:latin typeface="Times New Roman"/>
                <a:cs typeface="Times New Roman"/>
              </a:rPr>
              <a:t>d</a:t>
            </a:r>
            <a:r>
              <a:rPr sz="1575" i="1" spc="-427" baseline="2645" dirty="0">
                <a:latin typeface="Times New Roman"/>
                <a:cs typeface="Times New Roman"/>
              </a:rPr>
              <a:t>a</a:t>
            </a:r>
            <a:r>
              <a:rPr sz="1575" i="1" spc="-277" baseline="2645" dirty="0">
                <a:latin typeface="Times New Roman"/>
                <a:cs typeface="Times New Roman"/>
              </a:rPr>
              <a:t>tin</a:t>
            </a:r>
            <a:r>
              <a:rPr sz="1575" i="1" spc="-352" baseline="2645" dirty="0">
                <a:latin typeface="Times New Roman"/>
                <a:cs typeface="Times New Roman"/>
              </a:rPr>
              <a:t>g</a:t>
            </a:r>
            <a:r>
              <a:rPr sz="1575" i="1" spc="-195" baseline="2645" dirty="0">
                <a:latin typeface="Times New Roman"/>
                <a:cs typeface="Times New Roman"/>
              </a:rPr>
              <a:t> </a:t>
            </a:r>
            <a:r>
              <a:rPr sz="1575" i="1" spc="-517" baseline="2645" dirty="0">
                <a:latin typeface="Times New Roman"/>
                <a:cs typeface="Times New Roman"/>
              </a:rPr>
              <a:t>P</a:t>
            </a:r>
            <a:r>
              <a:rPr sz="1050" i="1" spc="-229" dirty="0">
                <a:latin typeface="Times New Roman"/>
                <a:cs typeface="Times New Roman"/>
              </a:rPr>
              <a:t>er</a:t>
            </a:r>
            <a:r>
              <a:rPr sz="1050" i="1" spc="-210" dirty="0">
                <a:latin typeface="Times New Roman"/>
                <a:cs typeface="Times New Roman"/>
              </a:rPr>
              <a:t>s</a:t>
            </a:r>
            <a:r>
              <a:rPr sz="1050" i="1" spc="-254" dirty="0">
                <a:latin typeface="Times New Roman"/>
                <a:cs typeface="Times New Roman"/>
              </a:rPr>
              <a:t>o</a:t>
            </a:r>
            <a:r>
              <a:rPr sz="1050" i="1" spc="-250" dirty="0">
                <a:latin typeface="Times New Roman"/>
                <a:cs typeface="Times New Roman"/>
              </a:rPr>
              <a:t>n</a:t>
            </a:r>
            <a:r>
              <a:rPr sz="1050" i="1" spc="-270" dirty="0">
                <a:latin typeface="Times New Roman"/>
                <a:cs typeface="Times New Roman"/>
              </a:rPr>
              <a:t>a</a:t>
            </a:r>
            <a:r>
              <a:rPr sz="1050" i="1" spc="-130" dirty="0">
                <a:latin typeface="Times New Roman"/>
                <a:cs typeface="Times New Roman"/>
              </a:rPr>
              <a:t>l</a:t>
            </a:r>
            <a:r>
              <a:rPr sz="1050" i="1" spc="-140" dirty="0">
                <a:latin typeface="Times New Roman"/>
                <a:cs typeface="Times New Roman"/>
              </a:rPr>
              <a:t> </a:t>
            </a:r>
            <a:r>
              <a:rPr sz="1050" i="1" spc="-170" dirty="0">
                <a:latin typeface="Times New Roman"/>
                <a:cs typeface="Times New Roman"/>
              </a:rPr>
              <a:t>I</a:t>
            </a:r>
            <a:r>
              <a:rPr sz="1050" i="1" spc="-254" dirty="0">
                <a:latin typeface="Times New Roman"/>
                <a:cs typeface="Times New Roman"/>
              </a:rPr>
              <a:t>n</a:t>
            </a:r>
            <a:r>
              <a:rPr sz="1050" i="1" spc="-114" dirty="0">
                <a:latin typeface="Times New Roman"/>
                <a:cs typeface="Times New Roman"/>
              </a:rPr>
              <a:t>f</a:t>
            </a:r>
            <a:r>
              <a:rPr sz="1050" i="1" spc="-175" dirty="0">
                <a:latin typeface="Times New Roman"/>
                <a:cs typeface="Times New Roman"/>
              </a:rPr>
              <a:t>o.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 rot="2820000">
            <a:off x="5082729" y="4867055"/>
            <a:ext cx="965798" cy="12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sz="1425" i="1" spc="-322" baseline="5847" dirty="0">
                <a:latin typeface="Times New Roman"/>
                <a:cs typeface="Times New Roman"/>
              </a:rPr>
              <a:t>U</a:t>
            </a:r>
            <a:r>
              <a:rPr sz="1425" i="1" spc="-225" baseline="5847" dirty="0">
                <a:latin typeface="Times New Roman"/>
                <a:cs typeface="Times New Roman"/>
              </a:rPr>
              <a:t>p</a:t>
            </a:r>
            <a:r>
              <a:rPr sz="1425" i="1" spc="-225" baseline="2923" dirty="0">
                <a:latin typeface="Times New Roman"/>
                <a:cs typeface="Times New Roman"/>
              </a:rPr>
              <a:t>d</a:t>
            </a:r>
            <a:r>
              <a:rPr sz="1425" i="1" spc="-292" baseline="2923" dirty="0">
                <a:latin typeface="Times New Roman"/>
                <a:cs typeface="Times New Roman"/>
              </a:rPr>
              <a:t>a</a:t>
            </a:r>
            <a:r>
              <a:rPr sz="1425" i="1" spc="-165" baseline="2923" dirty="0">
                <a:latin typeface="Times New Roman"/>
                <a:cs typeface="Times New Roman"/>
              </a:rPr>
              <a:t>tin</a:t>
            </a:r>
            <a:r>
              <a:rPr sz="1425" i="1" spc="-195" baseline="2923" dirty="0">
                <a:latin typeface="Times New Roman"/>
                <a:cs typeface="Times New Roman"/>
              </a:rPr>
              <a:t>g</a:t>
            </a:r>
            <a:r>
              <a:rPr sz="1425" i="1" spc="-135" baseline="2923" dirty="0">
                <a:latin typeface="Times New Roman"/>
                <a:cs typeface="Times New Roman"/>
              </a:rPr>
              <a:t> </a:t>
            </a:r>
            <a:r>
              <a:rPr sz="1425" i="1" spc="-337" baseline="2923" dirty="0">
                <a:latin typeface="Times New Roman"/>
                <a:cs typeface="Times New Roman"/>
              </a:rPr>
              <a:t>P</a:t>
            </a:r>
            <a:r>
              <a:rPr sz="1425" i="1" spc="-240" baseline="2923" dirty="0">
                <a:latin typeface="Times New Roman"/>
                <a:cs typeface="Times New Roman"/>
              </a:rPr>
              <a:t>r</a:t>
            </a:r>
            <a:r>
              <a:rPr sz="1425" i="1" spc="-225" baseline="2923" dirty="0">
                <a:latin typeface="Times New Roman"/>
                <a:cs typeface="Times New Roman"/>
              </a:rPr>
              <a:t>o</a:t>
            </a:r>
            <a:r>
              <a:rPr sz="1425" i="1" spc="-67" baseline="2923" dirty="0">
                <a:latin typeface="Times New Roman"/>
                <a:cs typeface="Times New Roman"/>
              </a:rPr>
              <a:t>f</a:t>
            </a:r>
            <a:r>
              <a:rPr sz="1425" i="1" spc="-82" baseline="2923" dirty="0">
                <a:latin typeface="Times New Roman"/>
                <a:cs typeface="Times New Roman"/>
              </a:rPr>
              <a:t>f</a:t>
            </a:r>
            <a:r>
              <a:rPr sz="1425" i="1" spc="-209" baseline="2923" dirty="0">
                <a:latin typeface="Times New Roman"/>
                <a:cs typeface="Times New Roman"/>
              </a:rPr>
              <a:t>e</a:t>
            </a:r>
            <a:r>
              <a:rPr sz="1425" i="1" spc="-187" baseline="2923" dirty="0">
                <a:latin typeface="Times New Roman"/>
                <a:cs typeface="Times New Roman"/>
              </a:rPr>
              <a:t>s</a:t>
            </a:r>
            <a:r>
              <a:rPr sz="1425" i="1" spc="-179" baseline="2923" dirty="0">
                <a:latin typeface="Times New Roman"/>
                <a:cs typeface="Times New Roman"/>
              </a:rPr>
              <a:t>io</a:t>
            </a:r>
            <a:r>
              <a:rPr sz="950" i="1" spc="-150" dirty="0">
                <a:latin typeface="Times New Roman"/>
                <a:cs typeface="Times New Roman"/>
              </a:rPr>
              <a:t>n</a:t>
            </a:r>
            <a:r>
              <a:rPr sz="950" i="1" spc="-195" dirty="0">
                <a:latin typeface="Times New Roman"/>
                <a:cs typeface="Times New Roman"/>
              </a:rPr>
              <a:t>a</a:t>
            </a:r>
            <a:r>
              <a:rPr sz="950" i="1" spc="-75" dirty="0">
                <a:latin typeface="Times New Roman"/>
                <a:cs typeface="Times New Roman"/>
              </a:rPr>
              <a:t>l</a:t>
            </a:r>
            <a:r>
              <a:rPr sz="950" i="1" spc="-90" dirty="0">
                <a:latin typeface="Times New Roman"/>
                <a:cs typeface="Times New Roman"/>
              </a:rPr>
              <a:t> </a:t>
            </a:r>
            <a:r>
              <a:rPr sz="950" i="1" spc="-130" dirty="0">
                <a:latin typeface="Times New Roman"/>
                <a:cs typeface="Times New Roman"/>
              </a:rPr>
              <a:t>In</a:t>
            </a:r>
            <a:r>
              <a:rPr sz="950" i="1" spc="-55" dirty="0">
                <a:latin typeface="Times New Roman"/>
                <a:cs typeface="Times New Roman"/>
              </a:rPr>
              <a:t>f</a:t>
            </a:r>
            <a:r>
              <a:rPr sz="950" i="1" spc="-95" dirty="0">
                <a:latin typeface="Times New Roman"/>
                <a:cs typeface="Times New Roman"/>
              </a:rPr>
              <a:t>o.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 rot="4260000">
            <a:off x="6564474" y="4714816"/>
            <a:ext cx="414071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50"/>
              </a:lnSpc>
            </a:pPr>
            <a:r>
              <a:rPr sz="1575" i="1" spc="-517" baseline="2645" dirty="0">
                <a:latin typeface="Times New Roman"/>
                <a:cs typeface="Times New Roman"/>
              </a:rPr>
              <a:t>C</a:t>
            </a:r>
            <a:r>
              <a:rPr sz="1050" i="1" spc="-265" dirty="0">
                <a:latin typeface="Times New Roman"/>
                <a:cs typeface="Times New Roman"/>
              </a:rPr>
              <a:t>h</a:t>
            </a:r>
            <a:r>
              <a:rPr sz="1050" i="1" spc="-229" dirty="0">
                <a:latin typeface="Times New Roman"/>
                <a:cs typeface="Times New Roman"/>
              </a:rPr>
              <a:t>e</a:t>
            </a:r>
            <a:r>
              <a:rPr sz="1050" i="1" spc="-204" dirty="0">
                <a:latin typeface="Times New Roman"/>
                <a:cs typeface="Times New Roman"/>
              </a:rPr>
              <a:t>kin</a:t>
            </a:r>
            <a:r>
              <a:rPr sz="1050" i="1" spc="-229" dirty="0">
                <a:latin typeface="Times New Roman"/>
                <a:cs typeface="Times New Roman"/>
              </a:rPr>
              <a:t>g</a:t>
            </a:r>
            <a:r>
              <a:rPr sz="1050" i="1" spc="-155" dirty="0">
                <a:latin typeface="Times New Roman"/>
                <a:cs typeface="Times New Roman"/>
              </a:rPr>
              <a:t> </a:t>
            </a:r>
            <a:r>
              <a:rPr sz="1050" i="1" spc="-400" dirty="0">
                <a:latin typeface="Times New Roman"/>
                <a:cs typeface="Times New Roman"/>
              </a:rPr>
              <a:t>M</a:t>
            </a:r>
            <a:r>
              <a:rPr sz="1050" i="1" spc="-300" dirty="0">
                <a:latin typeface="Times New Roman"/>
                <a:cs typeface="Times New Roman"/>
              </a:rPr>
              <a:t>a</a:t>
            </a:r>
            <a:r>
              <a:rPr sz="1050" i="1" spc="-155" dirty="0">
                <a:latin typeface="Times New Roman"/>
                <a:cs typeface="Times New Roman"/>
              </a:rPr>
              <a:t>i</a:t>
            </a:r>
            <a:r>
              <a:rPr sz="1050" i="1" spc="-130" dirty="0">
                <a:latin typeface="Times New Roman"/>
                <a:cs typeface="Times New Roman"/>
              </a:rPr>
              <a:t>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 rot="19860000">
            <a:off x="6053173" y="5753396"/>
            <a:ext cx="1490588" cy="10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0"/>
              </a:lnSpc>
            </a:pPr>
            <a:r>
              <a:rPr sz="850" dirty="0">
                <a:latin typeface="Times New Roman"/>
                <a:cs typeface="Times New Roman"/>
              </a:rPr>
              <a:t>Checking </a:t>
            </a:r>
            <a:r>
              <a:rPr sz="850" spc="-5" dirty="0">
                <a:latin typeface="Times New Roman"/>
                <a:cs typeface="Times New Roman"/>
              </a:rPr>
              <a:t>User</a:t>
            </a:r>
            <a:r>
              <a:rPr sz="850" dirty="0">
                <a:latin typeface="Times New Roman"/>
                <a:cs typeface="Times New Roman"/>
              </a:rPr>
              <a:t> Name</a:t>
            </a:r>
            <a:r>
              <a:rPr sz="850" spc="-5" dirty="0">
                <a:latin typeface="Times New Roman"/>
                <a:cs typeface="Times New Roman"/>
              </a:rPr>
              <a:t> </a:t>
            </a:r>
            <a:r>
              <a:rPr sz="850" spc="5" dirty="0">
                <a:latin typeface="Times New Roman"/>
                <a:cs typeface="Times New Roman"/>
              </a:rPr>
              <a:t>&amp;</a:t>
            </a:r>
            <a:r>
              <a:rPr sz="850" dirty="0">
                <a:latin typeface="Times New Roman"/>
                <a:cs typeface="Times New Roman"/>
              </a:rPr>
              <a:t> </a:t>
            </a:r>
            <a:r>
              <a:rPr sz="850" spc="-5" dirty="0">
                <a:latin typeface="Times New Roman"/>
                <a:cs typeface="Times New Roman"/>
              </a:rPr>
              <a:t>Password</a:t>
            </a:r>
            <a:endParaRPr sz="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5526" y="192150"/>
            <a:ext cx="3012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spc="-15" dirty="0">
                <a:uFill>
                  <a:solidFill>
                    <a:srgbClr val="000000"/>
                  </a:solidFill>
                </a:uFill>
              </a:rPr>
              <a:t>Employer</a:t>
            </a:r>
            <a:r>
              <a:rPr u="sng" spc="-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DFD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37239" y="1616124"/>
            <a:ext cx="1181735" cy="504190"/>
            <a:chOff x="3337239" y="1616124"/>
            <a:chExt cx="1181735" cy="504190"/>
          </a:xfrm>
        </p:grpSpPr>
        <p:sp>
          <p:nvSpPr>
            <p:cNvPr id="4" name="object 4"/>
            <p:cNvSpPr/>
            <p:nvPr/>
          </p:nvSpPr>
          <p:spPr>
            <a:xfrm>
              <a:off x="3345494" y="1624379"/>
              <a:ext cx="1085850" cy="459105"/>
            </a:xfrm>
            <a:custGeom>
              <a:avLst/>
              <a:gdLst/>
              <a:ahLst/>
              <a:cxnLst/>
              <a:rect l="l" t="t" r="r" b="b"/>
              <a:pathLst>
                <a:path w="1085850" h="459105">
                  <a:moveTo>
                    <a:pt x="0" y="458725"/>
                  </a:moveTo>
                  <a:lnTo>
                    <a:pt x="1085630" y="458725"/>
                  </a:lnTo>
                  <a:lnTo>
                    <a:pt x="1085630" y="0"/>
                  </a:lnTo>
                  <a:lnTo>
                    <a:pt x="0" y="0"/>
                  </a:lnTo>
                  <a:lnTo>
                    <a:pt x="0" y="458725"/>
                  </a:lnTo>
                  <a:close/>
                </a:path>
              </a:pathLst>
            </a:custGeom>
            <a:ln w="114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92718" y="1681777"/>
              <a:ext cx="1017905" cy="430530"/>
            </a:xfrm>
            <a:custGeom>
              <a:avLst/>
              <a:gdLst/>
              <a:ahLst/>
              <a:cxnLst/>
              <a:rect l="l" t="t" r="r" b="b"/>
              <a:pathLst>
                <a:path w="1017904" h="430530">
                  <a:moveTo>
                    <a:pt x="1017669" y="0"/>
                  </a:moveTo>
                  <a:lnTo>
                    <a:pt x="0" y="0"/>
                  </a:lnTo>
                  <a:lnTo>
                    <a:pt x="0" y="429926"/>
                  </a:lnTo>
                  <a:lnTo>
                    <a:pt x="1017669" y="429926"/>
                  </a:lnTo>
                  <a:lnTo>
                    <a:pt x="1017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2718" y="1681777"/>
              <a:ext cx="1017905" cy="430530"/>
            </a:xfrm>
            <a:custGeom>
              <a:avLst/>
              <a:gdLst/>
              <a:ahLst/>
              <a:cxnLst/>
              <a:rect l="l" t="t" r="r" b="b"/>
              <a:pathLst>
                <a:path w="1017904" h="430530">
                  <a:moveTo>
                    <a:pt x="0" y="429926"/>
                  </a:moveTo>
                  <a:lnTo>
                    <a:pt x="1017669" y="429926"/>
                  </a:lnTo>
                  <a:lnTo>
                    <a:pt x="1017669" y="0"/>
                  </a:lnTo>
                  <a:lnTo>
                    <a:pt x="0" y="0"/>
                  </a:lnTo>
                  <a:lnTo>
                    <a:pt x="0" y="429926"/>
                  </a:lnTo>
                  <a:close/>
                </a:path>
              </a:pathLst>
            </a:custGeom>
            <a:ln w="114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00682" y="1845032"/>
            <a:ext cx="92265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20"/>
              </a:spcBef>
            </a:pPr>
            <a:r>
              <a:rPr sz="500" spc="345" dirty="0">
                <a:latin typeface="Times New Roman"/>
                <a:cs typeface="Times New Roman"/>
              </a:rPr>
              <a:t>Employer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9473" y="3068548"/>
            <a:ext cx="544830" cy="2660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20"/>
              </a:spcBef>
            </a:pPr>
            <a:r>
              <a:rPr sz="500" spc="380" dirty="0">
                <a:latin typeface="Times New Roman"/>
                <a:cs typeface="Times New Roman"/>
              </a:rPr>
              <a:t>1</a:t>
            </a: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500" spc="325" dirty="0">
                <a:latin typeface="Times New Roman"/>
                <a:cs typeface="Times New Roman"/>
              </a:rPr>
              <a:t>Sign</a:t>
            </a:r>
            <a:r>
              <a:rPr sz="500" spc="160" dirty="0">
                <a:latin typeface="Times New Roman"/>
                <a:cs typeface="Times New Roman"/>
              </a:rPr>
              <a:t> </a:t>
            </a:r>
            <a:r>
              <a:rPr sz="500" spc="430" dirty="0">
                <a:latin typeface="Times New Roman"/>
                <a:cs typeface="Times New Roman"/>
              </a:rPr>
              <a:t>UP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35808" y="2985857"/>
            <a:ext cx="1084580" cy="363855"/>
            <a:chOff x="1235808" y="2985857"/>
            <a:chExt cx="1084580" cy="363855"/>
          </a:xfrm>
        </p:grpSpPr>
        <p:sp>
          <p:nvSpPr>
            <p:cNvPr id="10" name="object 10"/>
            <p:cNvSpPr/>
            <p:nvPr/>
          </p:nvSpPr>
          <p:spPr>
            <a:xfrm>
              <a:off x="1238348" y="3183511"/>
              <a:ext cx="1076325" cy="0"/>
            </a:xfrm>
            <a:custGeom>
              <a:avLst/>
              <a:gdLst/>
              <a:ahLst/>
              <a:cxnLst/>
              <a:rect l="l" t="t" r="r" b="b"/>
              <a:pathLst>
                <a:path w="1076325">
                  <a:moveTo>
                    <a:pt x="158729" y="0"/>
                  </a:moveTo>
                  <a:lnTo>
                    <a:pt x="900643" y="0"/>
                  </a:lnTo>
                </a:path>
                <a:path w="1076325">
                  <a:moveTo>
                    <a:pt x="0" y="0"/>
                  </a:moveTo>
                  <a:lnTo>
                    <a:pt x="158729" y="0"/>
                  </a:lnTo>
                </a:path>
                <a:path w="1076325">
                  <a:moveTo>
                    <a:pt x="900643" y="0"/>
                  </a:moveTo>
                  <a:lnTo>
                    <a:pt x="1075946" y="0"/>
                  </a:lnTo>
                </a:path>
              </a:pathLst>
            </a:custGeom>
            <a:ln w="7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60198" y="2993159"/>
              <a:ext cx="1052830" cy="349250"/>
            </a:xfrm>
            <a:custGeom>
              <a:avLst/>
              <a:gdLst/>
              <a:ahLst/>
              <a:cxnLst/>
              <a:rect l="l" t="t" r="r" b="b"/>
              <a:pathLst>
                <a:path w="1052830" h="349250">
                  <a:moveTo>
                    <a:pt x="968387" y="348982"/>
                  </a:moveTo>
                  <a:lnTo>
                    <a:pt x="1021034" y="303703"/>
                  </a:lnTo>
                  <a:lnTo>
                    <a:pt x="1048894" y="253507"/>
                  </a:lnTo>
                  <a:lnTo>
                    <a:pt x="1052527" y="226998"/>
                  </a:lnTo>
                  <a:lnTo>
                    <a:pt x="1048894" y="200524"/>
                  </a:lnTo>
                  <a:lnTo>
                    <a:pt x="1021034" y="150439"/>
                  </a:lnTo>
                  <a:lnTo>
                    <a:pt x="968387" y="105305"/>
                  </a:lnTo>
                  <a:lnTo>
                    <a:pt x="933771" y="85020"/>
                  </a:lnTo>
                  <a:lnTo>
                    <a:pt x="894161" y="66484"/>
                  </a:lnTo>
                  <a:lnTo>
                    <a:pt x="849957" y="49867"/>
                  </a:lnTo>
                  <a:lnTo>
                    <a:pt x="801562" y="35340"/>
                  </a:lnTo>
                  <a:lnTo>
                    <a:pt x="749375" y="23071"/>
                  </a:lnTo>
                  <a:lnTo>
                    <a:pt x="693798" y="13233"/>
                  </a:lnTo>
                  <a:lnTo>
                    <a:pt x="635231" y="5995"/>
                  </a:lnTo>
                  <a:lnTo>
                    <a:pt x="574075" y="1527"/>
                  </a:lnTo>
                  <a:lnTo>
                    <a:pt x="510732" y="0"/>
                  </a:lnTo>
                  <a:lnTo>
                    <a:pt x="447310" y="1527"/>
                  </a:lnTo>
                  <a:lnTo>
                    <a:pt x="386085" y="5995"/>
                  </a:lnTo>
                  <a:lnTo>
                    <a:pt x="327458" y="13233"/>
                  </a:lnTo>
                  <a:lnTo>
                    <a:pt x="271830" y="23071"/>
                  </a:lnTo>
                  <a:lnTo>
                    <a:pt x="219600" y="35340"/>
                  </a:lnTo>
                  <a:lnTo>
                    <a:pt x="171168" y="49867"/>
                  </a:lnTo>
                  <a:lnTo>
                    <a:pt x="126936" y="66484"/>
                  </a:lnTo>
                  <a:lnTo>
                    <a:pt x="87303" y="85020"/>
                  </a:lnTo>
                  <a:lnTo>
                    <a:pt x="52669" y="105305"/>
                  </a:lnTo>
                  <a:lnTo>
                    <a:pt x="23434" y="127168"/>
                  </a:lnTo>
                  <a:lnTo>
                    <a:pt x="0" y="150439"/>
                  </a:lnTo>
                </a:path>
              </a:pathLst>
            </a:custGeom>
            <a:ln w="10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15995" y="4022832"/>
            <a:ext cx="230504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365" dirty="0">
                <a:latin typeface="Times New Roman"/>
                <a:cs typeface="Times New Roman"/>
              </a:rPr>
              <a:t>1</a:t>
            </a:r>
            <a:r>
              <a:rPr sz="500" spc="225" dirty="0">
                <a:latin typeface="Times New Roman"/>
                <a:cs typeface="Times New Roman"/>
              </a:rPr>
              <a:t>.</a:t>
            </a:r>
            <a:r>
              <a:rPr sz="500" spc="380" dirty="0">
                <a:latin typeface="Times New Roman"/>
                <a:cs typeface="Times New Roman"/>
              </a:rPr>
              <a:t>1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9601" y="4123461"/>
            <a:ext cx="336550" cy="1822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10795">
              <a:lnSpc>
                <a:spcPct val="100000"/>
              </a:lnSpc>
              <a:spcBef>
                <a:spcPts val="120"/>
              </a:spcBef>
            </a:pPr>
            <a:r>
              <a:rPr sz="500" spc="440" dirty="0">
                <a:latin typeface="Times New Roman"/>
                <a:cs typeface="Times New Roman"/>
              </a:rPr>
              <a:t>U</a:t>
            </a:r>
            <a:r>
              <a:rPr sz="500" spc="335" dirty="0">
                <a:latin typeface="Times New Roman"/>
                <a:cs typeface="Times New Roman"/>
              </a:rPr>
              <a:t>s</a:t>
            </a:r>
            <a:r>
              <a:rPr sz="500" spc="310" dirty="0">
                <a:latin typeface="Times New Roman"/>
                <a:cs typeface="Times New Roman"/>
              </a:rPr>
              <a:t>e</a:t>
            </a:r>
            <a:r>
              <a:rPr sz="500" spc="210" dirty="0">
                <a:latin typeface="Times New Roman"/>
                <a:cs typeface="Times New Roman"/>
              </a:rPr>
              <a:t>r  </a:t>
            </a:r>
            <a:r>
              <a:rPr sz="500" spc="275" dirty="0">
                <a:latin typeface="Times New Roman"/>
                <a:cs typeface="Times New Roman"/>
              </a:rPr>
              <a:t>I</a:t>
            </a:r>
            <a:r>
              <a:rPr sz="500" spc="365" dirty="0">
                <a:latin typeface="Times New Roman"/>
                <a:cs typeface="Times New Roman"/>
              </a:rPr>
              <a:t>n</a:t>
            </a:r>
            <a:r>
              <a:rPr sz="500" spc="275" dirty="0">
                <a:latin typeface="Times New Roman"/>
                <a:cs typeface="Times New Roman"/>
              </a:rPr>
              <a:t>f</a:t>
            </a:r>
            <a:r>
              <a:rPr sz="500" spc="365" dirty="0">
                <a:latin typeface="Times New Roman"/>
                <a:cs typeface="Times New Roman"/>
              </a:rPr>
              <a:t>o</a:t>
            </a:r>
            <a:r>
              <a:rPr sz="500" spc="190" dirty="0">
                <a:latin typeface="Times New Roman"/>
                <a:cs typeface="Times New Roman"/>
              </a:rPr>
              <a:t>.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95952" y="3960323"/>
            <a:ext cx="883285" cy="341630"/>
            <a:chOff x="895952" y="3960323"/>
            <a:chExt cx="883285" cy="341630"/>
          </a:xfrm>
        </p:grpSpPr>
        <p:sp>
          <p:nvSpPr>
            <p:cNvPr id="15" name="object 15"/>
            <p:cNvSpPr/>
            <p:nvPr/>
          </p:nvSpPr>
          <p:spPr>
            <a:xfrm>
              <a:off x="898492" y="4125690"/>
              <a:ext cx="874394" cy="0"/>
            </a:xfrm>
            <a:custGeom>
              <a:avLst/>
              <a:gdLst/>
              <a:ahLst/>
              <a:cxnLst/>
              <a:rect l="l" t="t" r="r" b="b"/>
              <a:pathLst>
                <a:path w="874394">
                  <a:moveTo>
                    <a:pt x="126663" y="0"/>
                  </a:moveTo>
                  <a:lnTo>
                    <a:pt x="728776" y="0"/>
                  </a:lnTo>
                </a:path>
                <a:path w="874394">
                  <a:moveTo>
                    <a:pt x="0" y="0"/>
                  </a:moveTo>
                  <a:lnTo>
                    <a:pt x="126663" y="0"/>
                  </a:lnTo>
                </a:path>
                <a:path w="874394">
                  <a:moveTo>
                    <a:pt x="728776" y="0"/>
                  </a:moveTo>
                  <a:lnTo>
                    <a:pt x="873991" y="0"/>
                  </a:lnTo>
                </a:path>
              </a:pathLst>
            </a:custGeom>
            <a:ln w="7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8401" y="3968261"/>
              <a:ext cx="842644" cy="325755"/>
            </a:xfrm>
            <a:custGeom>
              <a:avLst/>
              <a:gdLst/>
              <a:ahLst/>
              <a:cxnLst/>
              <a:rect l="l" t="t" r="r" b="b"/>
              <a:pathLst>
                <a:path w="842644" h="325754">
                  <a:moveTo>
                    <a:pt x="733924" y="325619"/>
                  </a:moveTo>
                  <a:lnTo>
                    <a:pt x="771175" y="303671"/>
                  </a:lnTo>
                  <a:lnTo>
                    <a:pt x="801353" y="279485"/>
                  </a:lnTo>
                  <a:lnTo>
                    <a:pt x="837723" y="225614"/>
                  </a:lnTo>
                  <a:lnTo>
                    <a:pt x="842529" y="196536"/>
                  </a:lnTo>
                  <a:lnTo>
                    <a:pt x="837723" y="167464"/>
                  </a:lnTo>
                  <a:lnTo>
                    <a:pt x="801353" y="113624"/>
                  </a:lnTo>
                  <a:lnTo>
                    <a:pt x="771175" y="89461"/>
                  </a:lnTo>
                  <a:lnTo>
                    <a:pt x="733924" y="67540"/>
                  </a:lnTo>
                  <a:lnTo>
                    <a:pt x="690295" y="48162"/>
                  </a:lnTo>
                  <a:lnTo>
                    <a:pt x="640980" y="31629"/>
                  </a:lnTo>
                  <a:lnTo>
                    <a:pt x="586672" y="18245"/>
                  </a:lnTo>
                  <a:lnTo>
                    <a:pt x="528063" y="8310"/>
                  </a:lnTo>
                  <a:lnTo>
                    <a:pt x="465846" y="2127"/>
                  </a:lnTo>
                  <a:lnTo>
                    <a:pt x="400714" y="0"/>
                  </a:lnTo>
                  <a:lnTo>
                    <a:pt x="335494" y="2127"/>
                  </a:lnTo>
                  <a:lnTo>
                    <a:pt x="273222" y="8310"/>
                  </a:lnTo>
                  <a:lnTo>
                    <a:pt x="214585" y="18245"/>
                  </a:lnTo>
                  <a:lnTo>
                    <a:pt x="160271" y="31629"/>
                  </a:lnTo>
                  <a:lnTo>
                    <a:pt x="110968" y="48162"/>
                  </a:lnTo>
                  <a:lnTo>
                    <a:pt x="67363" y="67540"/>
                  </a:lnTo>
                  <a:lnTo>
                    <a:pt x="30144" y="89461"/>
                  </a:lnTo>
                  <a:lnTo>
                    <a:pt x="0" y="113624"/>
                  </a:lnTo>
                </a:path>
              </a:pathLst>
            </a:custGeom>
            <a:ln w="11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994868" y="4080230"/>
            <a:ext cx="230504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365" dirty="0">
                <a:latin typeface="Times New Roman"/>
                <a:cs typeface="Times New Roman"/>
              </a:rPr>
              <a:t>1</a:t>
            </a:r>
            <a:r>
              <a:rPr sz="500" spc="225" dirty="0">
                <a:latin typeface="Times New Roman"/>
                <a:cs typeface="Times New Roman"/>
              </a:rPr>
              <a:t>.</a:t>
            </a:r>
            <a:r>
              <a:rPr sz="500" spc="380" dirty="0">
                <a:latin typeface="Times New Roman"/>
                <a:cs typeface="Times New Roman"/>
              </a:rPr>
              <a:t>2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4436" y="4200879"/>
            <a:ext cx="638175" cy="1822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 marR="5080" indent="-90805">
              <a:lnSpc>
                <a:spcPct val="100000"/>
              </a:lnSpc>
              <a:spcBef>
                <a:spcPts val="120"/>
              </a:spcBef>
            </a:pPr>
            <a:r>
              <a:rPr sz="500" spc="465" dirty="0">
                <a:latin typeface="Times New Roman"/>
                <a:cs typeface="Times New Roman"/>
              </a:rPr>
              <a:t>C</a:t>
            </a:r>
            <a:r>
              <a:rPr sz="500" spc="365" dirty="0">
                <a:latin typeface="Times New Roman"/>
                <a:cs typeface="Times New Roman"/>
              </a:rPr>
              <a:t>o</a:t>
            </a:r>
            <a:r>
              <a:rPr sz="500" spc="585" dirty="0">
                <a:latin typeface="Times New Roman"/>
                <a:cs typeface="Times New Roman"/>
              </a:rPr>
              <a:t>m</a:t>
            </a:r>
            <a:r>
              <a:rPr sz="500" spc="365" dirty="0">
                <a:latin typeface="Times New Roman"/>
                <a:cs typeface="Times New Roman"/>
              </a:rPr>
              <a:t>p</a:t>
            </a:r>
            <a:r>
              <a:rPr sz="500" spc="310" dirty="0">
                <a:latin typeface="Times New Roman"/>
                <a:cs typeface="Times New Roman"/>
              </a:rPr>
              <a:t>a</a:t>
            </a:r>
            <a:r>
              <a:rPr sz="500" spc="365" dirty="0">
                <a:latin typeface="Times New Roman"/>
                <a:cs typeface="Times New Roman"/>
              </a:rPr>
              <a:t>n</a:t>
            </a:r>
            <a:r>
              <a:rPr sz="500" spc="254" dirty="0">
                <a:latin typeface="Times New Roman"/>
                <a:cs typeface="Times New Roman"/>
              </a:rPr>
              <a:t>y  </a:t>
            </a:r>
            <a:r>
              <a:rPr sz="500" spc="270" dirty="0">
                <a:latin typeface="Times New Roman"/>
                <a:cs typeface="Times New Roman"/>
              </a:rPr>
              <a:t>Details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4372" y="4003400"/>
            <a:ext cx="2934970" cy="1478280"/>
            <a:chOff x="674372" y="4003400"/>
            <a:chExt cx="2934970" cy="1478280"/>
          </a:xfrm>
        </p:grpSpPr>
        <p:sp>
          <p:nvSpPr>
            <p:cNvPr id="20" name="object 20"/>
            <p:cNvSpPr/>
            <p:nvPr/>
          </p:nvSpPr>
          <p:spPr>
            <a:xfrm>
              <a:off x="2627892" y="4188874"/>
              <a:ext cx="970915" cy="0"/>
            </a:xfrm>
            <a:custGeom>
              <a:avLst/>
              <a:gdLst/>
              <a:ahLst/>
              <a:cxnLst/>
              <a:rect l="l" t="t" r="r" b="b"/>
              <a:pathLst>
                <a:path w="970914">
                  <a:moveTo>
                    <a:pt x="139847" y="0"/>
                  </a:moveTo>
                  <a:lnTo>
                    <a:pt x="813815" y="0"/>
                  </a:lnTo>
                </a:path>
                <a:path w="970914">
                  <a:moveTo>
                    <a:pt x="0" y="0"/>
                  </a:moveTo>
                  <a:lnTo>
                    <a:pt x="139847" y="0"/>
                  </a:lnTo>
                </a:path>
                <a:path w="970914">
                  <a:moveTo>
                    <a:pt x="813815" y="0"/>
                  </a:moveTo>
                  <a:lnTo>
                    <a:pt x="970613" y="0"/>
                  </a:lnTo>
                </a:path>
              </a:pathLst>
            </a:custGeom>
            <a:ln w="7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26179" y="4012290"/>
              <a:ext cx="774700" cy="435609"/>
            </a:xfrm>
            <a:custGeom>
              <a:avLst/>
              <a:gdLst/>
              <a:ahLst/>
              <a:cxnLst/>
              <a:rect l="l" t="t" r="r" b="b"/>
              <a:pathLst>
                <a:path w="774700" h="435610">
                  <a:moveTo>
                    <a:pt x="459420" y="435510"/>
                  </a:moveTo>
                  <a:lnTo>
                    <a:pt x="512975" y="424280"/>
                  </a:lnTo>
                  <a:lnTo>
                    <a:pt x="562859" y="410314"/>
                  </a:lnTo>
                  <a:lnTo>
                    <a:pt x="608610" y="393821"/>
                  </a:lnTo>
                  <a:lnTo>
                    <a:pt x="649765" y="375012"/>
                  </a:lnTo>
                  <a:lnTo>
                    <a:pt x="685859" y="354099"/>
                  </a:lnTo>
                  <a:lnTo>
                    <a:pt x="716430" y="331292"/>
                  </a:lnTo>
                  <a:lnTo>
                    <a:pt x="759147" y="280837"/>
                  </a:lnTo>
                  <a:lnTo>
                    <a:pt x="774210" y="225335"/>
                  </a:lnTo>
                  <a:lnTo>
                    <a:pt x="770367" y="197019"/>
                  </a:lnTo>
                  <a:lnTo>
                    <a:pt x="741013" y="143787"/>
                  </a:lnTo>
                  <a:lnTo>
                    <a:pt x="685859" y="96484"/>
                  </a:lnTo>
                  <a:lnTo>
                    <a:pt x="649765" y="75578"/>
                  </a:lnTo>
                  <a:lnTo>
                    <a:pt x="608610" y="56781"/>
                  </a:lnTo>
                  <a:lnTo>
                    <a:pt x="562859" y="40302"/>
                  </a:lnTo>
                  <a:lnTo>
                    <a:pt x="512975" y="26351"/>
                  </a:lnTo>
                  <a:lnTo>
                    <a:pt x="459420" y="15136"/>
                  </a:lnTo>
                  <a:lnTo>
                    <a:pt x="402658" y="6866"/>
                  </a:lnTo>
                  <a:lnTo>
                    <a:pt x="343154" y="1751"/>
                  </a:lnTo>
                  <a:lnTo>
                    <a:pt x="281369" y="0"/>
                  </a:lnTo>
                  <a:lnTo>
                    <a:pt x="219618" y="1751"/>
                  </a:lnTo>
                  <a:lnTo>
                    <a:pt x="160142" y="6866"/>
                  </a:lnTo>
                  <a:lnTo>
                    <a:pt x="103404" y="15136"/>
                  </a:lnTo>
                  <a:lnTo>
                    <a:pt x="49869" y="26351"/>
                  </a:lnTo>
                  <a:lnTo>
                    <a:pt x="0" y="40302"/>
                  </a:lnTo>
                </a:path>
              </a:pathLst>
            </a:custGeom>
            <a:ln w="125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5642" y="5328355"/>
              <a:ext cx="1085850" cy="152400"/>
            </a:xfrm>
            <a:custGeom>
              <a:avLst/>
              <a:gdLst/>
              <a:ahLst/>
              <a:cxnLst/>
              <a:rect l="l" t="t" r="r" b="b"/>
              <a:pathLst>
                <a:path w="1085850" h="152400">
                  <a:moveTo>
                    <a:pt x="0" y="151875"/>
                  </a:moveTo>
                  <a:lnTo>
                    <a:pt x="1085630" y="151875"/>
                  </a:lnTo>
                  <a:lnTo>
                    <a:pt x="1085630" y="0"/>
                  </a:lnTo>
                  <a:lnTo>
                    <a:pt x="0" y="0"/>
                  </a:lnTo>
                  <a:lnTo>
                    <a:pt x="0" y="1518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809554" y="2658581"/>
            <a:ext cx="492125" cy="2527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500" spc="380" dirty="0">
                <a:latin typeface="Times New Roman"/>
                <a:cs typeface="Times New Roman"/>
              </a:rPr>
              <a:t>2</a:t>
            </a: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500" spc="385" dirty="0">
                <a:latin typeface="Times New Roman"/>
                <a:cs typeface="Times New Roman"/>
              </a:rPr>
              <a:t>Log</a:t>
            </a:r>
            <a:r>
              <a:rPr sz="500" spc="150" dirty="0">
                <a:latin typeface="Times New Roman"/>
                <a:cs typeface="Times New Roman"/>
              </a:rPr>
              <a:t> </a:t>
            </a:r>
            <a:r>
              <a:rPr sz="500" spc="415" dirty="0">
                <a:latin typeface="Times New Roman"/>
                <a:cs typeface="Times New Roman"/>
              </a:rPr>
              <a:t>IN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559482" y="2585927"/>
            <a:ext cx="1000125" cy="407034"/>
            <a:chOff x="5559482" y="2585927"/>
            <a:chExt cx="1000125" cy="407034"/>
          </a:xfrm>
        </p:grpSpPr>
        <p:sp>
          <p:nvSpPr>
            <p:cNvPr id="25" name="object 25"/>
            <p:cNvSpPr/>
            <p:nvPr/>
          </p:nvSpPr>
          <p:spPr>
            <a:xfrm>
              <a:off x="5562022" y="2768622"/>
              <a:ext cx="993140" cy="0"/>
            </a:xfrm>
            <a:custGeom>
              <a:avLst/>
              <a:gdLst/>
              <a:ahLst/>
              <a:cxnLst/>
              <a:rect l="l" t="t" r="r" b="b"/>
              <a:pathLst>
                <a:path w="993140">
                  <a:moveTo>
                    <a:pt x="145183" y="0"/>
                  </a:moveTo>
                  <a:lnTo>
                    <a:pt x="828725" y="0"/>
                  </a:lnTo>
                </a:path>
                <a:path w="993140">
                  <a:moveTo>
                    <a:pt x="0" y="0"/>
                  </a:moveTo>
                  <a:lnTo>
                    <a:pt x="145183" y="0"/>
                  </a:lnTo>
                </a:path>
                <a:path w="993140">
                  <a:moveTo>
                    <a:pt x="828725" y="0"/>
                  </a:moveTo>
                  <a:lnTo>
                    <a:pt x="992901" y="0"/>
                  </a:lnTo>
                </a:path>
              </a:pathLst>
            </a:custGeom>
            <a:ln w="7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46070" y="2594499"/>
              <a:ext cx="805180" cy="389890"/>
            </a:xfrm>
            <a:custGeom>
              <a:avLst/>
              <a:gdLst/>
              <a:ahLst/>
              <a:cxnLst/>
              <a:rect l="l" t="t" r="r" b="b"/>
              <a:pathLst>
                <a:path w="805179" h="389889">
                  <a:moveTo>
                    <a:pt x="557079" y="389444"/>
                  </a:moveTo>
                  <a:lnTo>
                    <a:pt x="610268" y="374408"/>
                  </a:lnTo>
                  <a:lnTo>
                    <a:pt x="658313" y="356709"/>
                  </a:lnTo>
                  <a:lnTo>
                    <a:pt x="700612" y="336596"/>
                  </a:lnTo>
                  <a:lnTo>
                    <a:pt x="736566" y="314318"/>
                  </a:lnTo>
                  <a:lnTo>
                    <a:pt x="787038" y="264256"/>
                  </a:lnTo>
                  <a:lnTo>
                    <a:pt x="804929" y="208508"/>
                  </a:lnTo>
                  <a:lnTo>
                    <a:pt x="800356" y="180234"/>
                  </a:lnTo>
                  <a:lnTo>
                    <a:pt x="765575" y="127387"/>
                  </a:lnTo>
                  <a:lnTo>
                    <a:pt x="700612" y="81135"/>
                  </a:lnTo>
                  <a:lnTo>
                    <a:pt x="658313" y="61105"/>
                  </a:lnTo>
                  <a:lnTo>
                    <a:pt x="610268" y="43473"/>
                  </a:lnTo>
                  <a:lnTo>
                    <a:pt x="557078" y="28488"/>
                  </a:lnTo>
                  <a:lnTo>
                    <a:pt x="499344" y="16398"/>
                  </a:lnTo>
                  <a:lnTo>
                    <a:pt x="437663" y="7454"/>
                  </a:lnTo>
                  <a:lnTo>
                    <a:pt x="372638" y="1905"/>
                  </a:lnTo>
                  <a:lnTo>
                    <a:pt x="304868" y="0"/>
                  </a:lnTo>
                  <a:lnTo>
                    <a:pt x="237126" y="1905"/>
                  </a:lnTo>
                  <a:lnTo>
                    <a:pt x="172177" y="7454"/>
                  </a:lnTo>
                  <a:lnTo>
                    <a:pt x="110613" y="16398"/>
                  </a:lnTo>
                  <a:lnTo>
                    <a:pt x="53024" y="28488"/>
                  </a:lnTo>
                  <a:lnTo>
                    <a:pt x="0" y="43473"/>
                  </a:lnTo>
                </a:path>
              </a:pathLst>
            </a:custGeom>
            <a:ln w="11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978509" y="3456899"/>
            <a:ext cx="230504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365" dirty="0">
                <a:latin typeface="Times New Roman"/>
                <a:cs typeface="Times New Roman"/>
              </a:rPr>
              <a:t>2</a:t>
            </a:r>
            <a:r>
              <a:rPr sz="500" spc="225" dirty="0">
                <a:latin typeface="Times New Roman"/>
                <a:cs typeface="Times New Roman"/>
              </a:rPr>
              <a:t>.</a:t>
            </a:r>
            <a:r>
              <a:rPr sz="500" spc="380" dirty="0">
                <a:latin typeface="Times New Roman"/>
                <a:cs typeface="Times New Roman"/>
              </a:rPr>
              <a:t>1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93145" y="3559989"/>
            <a:ext cx="603885" cy="1822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  <a:spcBef>
                <a:spcPts val="120"/>
              </a:spcBef>
            </a:pPr>
            <a:r>
              <a:rPr sz="500" spc="300" dirty="0">
                <a:latin typeface="Times New Roman"/>
                <a:cs typeface="Times New Roman"/>
              </a:rPr>
              <a:t>Putting </a:t>
            </a:r>
            <a:r>
              <a:rPr sz="500" spc="305" dirty="0">
                <a:latin typeface="Times New Roman"/>
                <a:cs typeface="Times New Roman"/>
              </a:rPr>
              <a:t> </a:t>
            </a:r>
            <a:r>
              <a:rPr sz="500" spc="459" dirty="0">
                <a:latin typeface="Times New Roman"/>
                <a:cs typeface="Times New Roman"/>
              </a:rPr>
              <a:t>New</a:t>
            </a:r>
            <a:r>
              <a:rPr sz="500" spc="215" dirty="0">
                <a:latin typeface="Times New Roman"/>
                <a:cs typeface="Times New Roman"/>
              </a:rPr>
              <a:t> </a:t>
            </a:r>
            <a:r>
              <a:rPr sz="500" spc="360" dirty="0">
                <a:latin typeface="Times New Roman"/>
                <a:cs typeface="Times New Roman"/>
              </a:rPr>
              <a:t>Job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639129" y="3390630"/>
            <a:ext cx="921385" cy="390525"/>
            <a:chOff x="3639129" y="3390630"/>
            <a:chExt cx="921385" cy="390525"/>
          </a:xfrm>
        </p:grpSpPr>
        <p:sp>
          <p:nvSpPr>
            <p:cNvPr id="30" name="object 30"/>
            <p:cNvSpPr/>
            <p:nvPr/>
          </p:nvSpPr>
          <p:spPr>
            <a:xfrm>
              <a:off x="3641669" y="3562218"/>
              <a:ext cx="912494" cy="0"/>
            </a:xfrm>
            <a:custGeom>
              <a:avLst/>
              <a:gdLst/>
              <a:ahLst/>
              <a:cxnLst/>
              <a:rect l="l" t="t" r="r" b="b"/>
              <a:pathLst>
                <a:path w="912495">
                  <a:moveTo>
                    <a:pt x="134040" y="0"/>
                  </a:moveTo>
                  <a:lnTo>
                    <a:pt x="760921" y="0"/>
                  </a:lnTo>
                </a:path>
                <a:path w="912495">
                  <a:moveTo>
                    <a:pt x="0" y="0"/>
                  </a:moveTo>
                  <a:lnTo>
                    <a:pt x="134040" y="0"/>
                  </a:lnTo>
                </a:path>
                <a:path w="912495">
                  <a:moveTo>
                    <a:pt x="760921" y="0"/>
                  </a:moveTo>
                  <a:lnTo>
                    <a:pt x="911912" y="0"/>
                  </a:lnTo>
                </a:path>
              </a:pathLst>
            </a:custGeom>
            <a:ln w="7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11096" y="3399202"/>
              <a:ext cx="741045" cy="373380"/>
            </a:xfrm>
            <a:custGeom>
              <a:avLst/>
              <a:gdLst/>
              <a:ahLst/>
              <a:cxnLst/>
              <a:rect l="l" t="t" r="r" b="b"/>
              <a:pathLst>
                <a:path w="741045" h="373379">
                  <a:moveTo>
                    <a:pt x="512888" y="373132"/>
                  </a:moveTo>
                  <a:lnTo>
                    <a:pt x="561834" y="358746"/>
                  </a:lnTo>
                  <a:lnTo>
                    <a:pt x="606012" y="341811"/>
                  </a:lnTo>
                  <a:lnTo>
                    <a:pt x="644880" y="322561"/>
                  </a:lnTo>
                  <a:lnTo>
                    <a:pt x="677895" y="301233"/>
                  </a:lnTo>
                  <a:lnTo>
                    <a:pt x="724203" y="253287"/>
                  </a:lnTo>
                  <a:lnTo>
                    <a:pt x="740602" y="199862"/>
                  </a:lnTo>
                  <a:lnTo>
                    <a:pt x="736412" y="172750"/>
                  </a:lnTo>
                  <a:lnTo>
                    <a:pt x="704517" y="122084"/>
                  </a:lnTo>
                  <a:lnTo>
                    <a:pt x="644880" y="77749"/>
                  </a:lnTo>
                  <a:lnTo>
                    <a:pt x="606012" y="58553"/>
                  </a:lnTo>
                  <a:lnTo>
                    <a:pt x="561834" y="41656"/>
                  </a:lnTo>
                  <a:lnTo>
                    <a:pt x="512888" y="27296"/>
                  </a:lnTo>
                  <a:lnTo>
                    <a:pt x="459715" y="15711"/>
                  </a:lnTo>
                  <a:lnTo>
                    <a:pt x="402856" y="7142"/>
                  </a:lnTo>
                  <a:lnTo>
                    <a:pt x="342854" y="1825"/>
                  </a:lnTo>
                  <a:lnTo>
                    <a:pt x="280251" y="0"/>
                  </a:lnTo>
                  <a:lnTo>
                    <a:pt x="218070" y="1825"/>
                  </a:lnTo>
                  <a:lnTo>
                    <a:pt x="158404" y="7142"/>
                  </a:lnTo>
                  <a:lnTo>
                    <a:pt x="101802" y="15711"/>
                  </a:lnTo>
                  <a:lnTo>
                    <a:pt x="48817" y="27296"/>
                  </a:lnTo>
                  <a:lnTo>
                    <a:pt x="0" y="41656"/>
                  </a:lnTo>
                </a:path>
              </a:pathLst>
            </a:custGeom>
            <a:ln w="12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226464" y="3907570"/>
            <a:ext cx="230504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365" dirty="0">
                <a:latin typeface="Times New Roman"/>
                <a:cs typeface="Times New Roman"/>
              </a:rPr>
              <a:t>2</a:t>
            </a:r>
            <a:r>
              <a:rPr sz="500" spc="225" dirty="0">
                <a:latin typeface="Times New Roman"/>
                <a:cs typeface="Times New Roman"/>
              </a:rPr>
              <a:t>.</a:t>
            </a:r>
            <a:r>
              <a:rPr sz="500" spc="380" dirty="0">
                <a:latin typeface="Times New Roman"/>
                <a:cs typeface="Times New Roman"/>
              </a:rPr>
              <a:t>2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45337" y="4010661"/>
            <a:ext cx="567690" cy="1822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50800">
              <a:lnSpc>
                <a:spcPct val="100000"/>
              </a:lnSpc>
              <a:spcBef>
                <a:spcPts val="120"/>
              </a:spcBef>
            </a:pPr>
            <a:r>
              <a:rPr sz="500" spc="340" dirty="0">
                <a:latin typeface="Times New Roman"/>
                <a:cs typeface="Times New Roman"/>
              </a:rPr>
              <a:t>Update </a:t>
            </a:r>
            <a:r>
              <a:rPr sz="500" spc="-110" dirty="0">
                <a:latin typeface="Times New Roman"/>
                <a:cs typeface="Times New Roman"/>
              </a:rPr>
              <a:t> </a:t>
            </a:r>
            <a:r>
              <a:rPr sz="500" spc="440" dirty="0">
                <a:latin typeface="Times New Roman"/>
                <a:cs typeface="Times New Roman"/>
              </a:rPr>
              <a:t>A</a:t>
            </a:r>
            <a:r>
              <a:rPr sz="500" spc="340" dirty="0">
                <a:latin typeface="Times New Roman"/>
                <a:cs typeface="Times New Roman"/>
              </a:rPr>
              <a:t>c</a:t>
            </a:r>
            <a:r>
              <a:rPr sz="500" spc="-70" dirty="0">
                <a:latin typeface="Times New Roman"/>
                <a:cs typeface="Times New Roman"/>
              </a:rPr>
              <a:t> </a:t>
            </a:r>
            <a:r>
              <a:rPr sz="500" spc="395" dirty="0">
                <a:latin typeface="Times New Roman"/>
                <a:cs typeface="Times New Roman"/>
              </a:rPr>
              <a:t>c</a:t>
            </a:r>
            <a:r>
              <a:rPr sz="500" spc="365" dirty="0">
                <a:latin typeface="Times New Roman"/>
                <a:cs typeface="Times New Roman"/>
              </a:rPr>
              <a:t>oun</a:t>
            </a:r>
            <a:r>
              <a:rPr sz="500" spc="210" dirty="0">
                <a:latin typeface="Times New Roman"/>
                <a:cs typeface="Times New Roman"/>
              </a:rPr>
              <a:t>t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887084" y="3840733"/>
            <a:ext cx="918210" cy="411480"/>
            <a:chOff x="4887084" y="3840733"/>
            <a:chExt cx="918210" cy="411480"/>
          </a:xfrm>
        </p:grpSpPr>
        <p:sp>
          <p:nvSpPr>
            <p:cNvPr id="35" name="object 35"/>
            <p:cNvSpPr/>
            <p:nvPr/>
          </p:nvSpPr>
          <p:spPr>
            <a:xfrm>
              <a:off x="4889624" y="4012889"/>
              <a:ext cx="908685" cy="0"/>
            </a:xfrm>
            <a:custGeom>
              <a:avLst/>
              <a:gdLst/>
              <a:ahLst/>
              <a:cxnLst/>
              <a:rect l="l" t="t" r="r" b="b"/>
              <a:pathLst>
                <a:path w="908685">
                  <a:moveTo>
                    <a:pt x="134354" y="0"/>
                  </a:moveTo>
                  <a:lnTo>
                    <a:pt x="757311" y="0"/>
                  </a:lnTo>
                </a:path>
                <a:path w="908685">
                  <a:moveTo>
                    <a:pt x="0" y="0"/>
                  </a:moveTo>
                  <a:lnTo>
                    <a:pt x="134354" y="0"/>
                  </a:lnTo>
                </a:path>
                <a:path w="908685">
                  <a:moveTo>
                    <a:pt x="757311" y="0"/>
                  </a:moveTo>
                  <a:lnTo>
                    <a:pt x="908302" y="0"/>
                  </a:lnTo>
                </a:path>
              </a:pathLst>
            </a:custGeom>
            <a:ln w="7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59131" y="3849940"/>
              <a:ext cx="637540" cy="393065"/>
            </a:xfrm>
            <a:custGeom>
              <a:avLst/>
              <a:gdLst/>
              <a:ahLst/>
              <a:cxnLst/>
              <a:rect l="l" t="t" r="r" b="b"/>
              <a:pathLst>
                <a:path w="637539" h="393064">
                  <a:moveTo>
                    <a:pt x="299911" y="392515"/>
                  </a:moveTo>
                  <a:lnTo>
                    <a:pt x="356487" y="383946"/>
                  </a:lnTo>
                  <a:lnTo>
                    <a:pt x="409453" y="372361"/>
                  </a:lnTo>
                  <a:lnTo>
                    <a:pt x="458255" y="358001"/>
                  </a:lnTo>
                  <a:lnTo>
                    <a:pt x="502341" y="341104"/>
                  </a:lnTo>
                  <a:lnTo>
                    <a:pt x="541159" y="321908"/>
                  </a:lnTo>
                  <a:lnTo>
                    <a:pt x="574158" y="300651"/>
                  </a:lnTo>
                  <a:lnTo>
                    <a:pt x="620486" y="252912"/>
                  </a:lnTo>
                  <a:lnTo>
                    <a:pt x="636911" y="199795"/>
                  </a:lnTo>
                  <a:lnTo>
                    <a:pt x="632713" y="172699"/>
                  </a:lnTo>
                  <a:lnTo>
                    <a:pt x="600784" y="122056"/>
                  </a:lnTo>
                  <a:lnTo>
                    <a:pt x="541159" y="77736"/>
                  </a:lnTo>
                  <a:lnTo>
                    <a:pt x="502341" y="58545"/>
                  </a:lnTo>
                  <a:lnTo>
                    <a:pt x="458255" y="41651"/>
                  </a:lnTo>
                  <a:lnTo>
                    <a:pt x="409453" y="27293"/>
                  </a:lnTo>
                  <a:lnTo>
                    <a:pt x="356487" y="15710"/>
                  </a:lnTo>
                  <a:lnTo>
                    <a:pt x="299910" y="7141"/>
                  </a:lnTo>
                  <a:lnTo>
                    <a:pt x="240274" y="1825"/>
                  </a:lnTo>
                  <a:lnTo>
                    <a:pt x="178129" y="0"/>
                  </a:lnTo>
                  <a:lnTo>
                    <a:pt x="115989" y="1825"/>
                  </a:lnTo>
                  <a:lnTo>
                    <a:pt x="56434" y="7141"/>
                  </a:lnTo>
                  <a:lnTo>
                    <a:pt x="0" y="15710"/>
                  </a:lnTo>
                </a:path>
              </a:pathLst>
            </a:custGeom>
            <a:ln w="13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472378" y="3643925"/>
            <a:ext cx="230504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365" dirty="0">
                <a:latin typeface="Times New Roman"/>
                <a:cs typeface="Times New Roman"/>
              </a:rPr>
              <a:t>2</a:t>
            </a:r>
            <a:r>
              <a:rPr sz="500" spc="225" dirty="0">
                <a:latin typeface="Times New Roman"/>
                <a:cs typeface="Times New Roman"/>
              </a:rPr>
              <a:t>.</a:t>
            </a:r>
            <a:r>
              <a:rPr sz="500" spc="380" dirty="0">
                <a:latin typeface="Times New Roman"/>
                <a:cs typeface="Times New Roman"/>
              </a:rPr>
              <a:t>3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70357" y="3747015"/>
            <a:ext cx="434340" cy="1822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0645" marR="5080" indent="-68580">
              <a:lnSpc>
                <a:spcPct val="100000"/>
              </a:lnSpc>
              <a:spcBef>
                <a:spcPts val="120"/>
              </a:spcBef>
            </a:pPr>
            <a:r>
              <a:rPr sz="500" spc="465" dirty="0">
                <a:latin typeface="Times New Roman"/>
                <a:cs typeface="Times New Roman"/>
              </a:rPr>
              <a:t>C</a:t>
            </a:r>
            <a:r>
              <a:rPr sz="500" spc="365" dirty="0">
                <a:latin typeface="Times New Roman"/>
                <a:cs typeface="Times New Roman"/>
              </a:rPr>
              <a:t>h</a:t>
            </a:r>
            <a:r>
              <a:rPr sz="500" spc="310" dirty="0">
                <a:latin typeface="Times New Roman"/>
                <a:cs typeface="Times New Roman"/>
              </a:rPr>
              <a:t>e</a:t>
            </a:r>
            <a:r>
              <a:rPr sz="500" spc="395" dirty="0">
                <a:latin typeface="Times New Roman"/>
                <a:cs typeface="Times New Roman"/>
              </a:rPr>
              <a:t>c</a:t>
            </a:r>
            <a:r>
              <a:rPr sz="500" spc="254" dirty="0">
                <a:latin typeface="Times New Roman"/>
                <a:cs typeface="Times New Roman"/>
              </a:rPr>
              <a:t>k  </a:t>
            </a:r>
            <a:r>
              <a:rPr sz="500" spc="315" dirty="0">
                <a:latin typeface="Times New Roman"/>
                <a:cs typeface="Times New Roman"/>
              </a:rPr>
              <a:t>Mail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133312" y="3577087"/>
            <a:ext cx="918210" cy="412115"/>
            <a:chOff x="6133312" y="3577087"/>
            <a:chExt cx="918210" cy="412115"/>
          </a:xfrm>
        </p:grpSpPr>
        <p:sp>
          <p:nvSpPr>
            <p:cNvPr id="40" name="object 40"/>
            <p:cNvSpPr/>
            <p:nvPr/>
          </p:nvSpPr>
          <p:spPr>
            <a:xfrm>
              <a:off x="6135852" y="3749244"/>
              <a:ext cx="908050" cy="0"/>
            </a:xfrm>
            <a:custGeom>
              <a:avLst/>
              <a:gdLst/>
              <a:ahLst/>
              <a:cxnLst/>
              <a:rect l="l" t="t" r="r" b="b"/>
              <a:pathLst>
                <a:path w="908050">
                  <a:moveTo>
                    <a:pt x="134040" y="0"/>
                  </a:moveTo>
                  <a:lnTo>
                    <a:pt x="756997" y="0"/>
                  </a:lnTo>
                </a:path>
                <a:path w="908050">
                  <a:moveTo>
                    <a:pt x="0" y="0"/>
                  </a:moveTo>
                  <a:lnTo>
                    <a:pt x="134040" y="0"/>
                  </a:lnTo>
                </a:path>
                <a:path w="908050">
                  <a:moveTo>
                    <a:pt x="756997" y="0"/>
                  </a:moveTo>
                  <a:lnTo>
                    <a:pt x="907988" y="0"/>
                  </a:lnTo>
                </a:path>
              </a:pathLst>
            </a:custGeom>
            <a:ln w="7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05227" y="3586294"/>
              <a:ext cx="636905" cy="393700"/>
            </a:xfrm>
            <a:custGeom>
              <a:avLst/>
              <a:gdLst/>
              <a:ahLst/>
              <a:cxnLst/>
              <a:rect l="l" t="t" r="r" b="b"/>
              <a:pathLst>
                <a:path w="636904" h="393700">
                  <a:moveTo>
                    <a:pt x="300074" y="393111"/>
                  </a:moveTo>
                  <a:lnTo>
                    <a:pt x="356637" y="384535"/>
                  </a:lnTo>
                  <a:lnTo>
                    <a:pt x="409574" y="372938"/>
                  </a:lnTo>
                  <a:lnTo>
                    <a:pt x="458336" y="358557"/>
                  </a:lnTo>
                  <a:lnTo>
                    <a:pt x="502375" y="341628"/>
                  </a:lnTo>
                  <a:lnTo>
                    <a:pt x="541144" y="322387"/>
                  </a:lnTo>
                  <a:lnTo>
                    <a:pt x="574092" y="301073"/>
                  </a:lnTo>
                  <a:lnTo>
                    <a:pt x="620339" y="253165"/>
                  </a:lnTo>
                  <a:lnTo>
                    <a:pt x="636729" y="199795"/>
                  </a:lnTo>
                  <a:lnTo>
                    <a:pt x="632540" y="172699"/>
                  </a:lnTo>
                  <a:lnTo>
                    <a:pt x="600674" y="122056"/>
                  </a:lnTo>
                  <a:lnTo>
                    <a:pt x="541144" y="77736"/>
                  </a:lnTo>
                  <a:lnTo>
                    <a:pt x="502375" y="58545"/>
                  </a:lnTo>
                  <a:lnTo>
                    <a:pt x="458336" y="41651"/>
                  </a:lnTo>
                  <a:lnTo>
                    <a:pt x="409574" y="27293"/>
                  </a:lnTo>
                  <a:lnTo>
                    <a:pt x="356637" y="15710"/>
                  </a:lnTo>
                  <a:lnTo>
                    <a:pt x="300074" y="7141"/>
                  </a:lnTo>
                  <a:lnTo>
                    <a:pt x="240433" y="1825"/>
                  </a:lnTo>
                  <a:lnTo>
                    <a:pt x="178262" y="0"/>
                  </a:lnTo>
                  <a:lnTo>
                    <a:pt x="116056" y="1825"/>
                  </a:lnTo>
                  <a:lnTo>
                    <a:pt x="56457" y="7141"/>
                  </a:lnTo>
                  <a:lnTo>
                    <a:pt x="0" y="15710"/>
                  </a:lnTo>
                </a:path>
              </a:pathLst>
            </a:custGeom>
            <a:ln w="13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792061" y="3438542"/>
            <a:ext cx="10604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380" dirty="0">
                <a:latin typeface="Times New Roman"/>
                <a:cs typeface="Times New Roman"/>
              </a:rPr>
              <a:t>1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474854" y="3557528"/>
            <a:ext cx="738505" cy="1822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7160" marR="5080" indent="-125095">
              <a:lnSpc>
                <a:spcPct val="100000"/>
              </a:lnSpc>
              <a:spcBef>
                <a:spcPts val="120"/>
              </a:spcBef>
            </a:pPr>
            <a:r>
              <a:rPr sz="500" spc="350" dirty="0">
                <a:latin typeface="Times New Roman"/>
                <a:cs typeface="Times New Roman"/>
              </a:rPr>
              <a:t>Search</a:t>
            </a:r>
            <a:r>
              <a:rPr sz="500" spc="145" dirty="0">
                <a:latin typeface="Times New Roman"/>
                <a:cs typeface="Times New Roman"/>
              </a:rPr>
              <a:t> </a:t>
            </a:r>
            <a:r>
              <a:rPr sz="500" spc="360" dirty="0">
                <a:latin typeface="Times New Roman"/>
                <a:cs typeface="Times New Roman"/>
              </a:rPr>
              <a:t>Job </a:t>
            </a:r>
            <a:r>
              <a:rPr sz="500" spc="-110" dirty="0">
                <a:latin typeface="Times New Roman"/>
                <a:cs typeface="Times New Roman"/>
              </a:rPr>
              <a:t> </a:t>
            </a:r>
            <a:r>
              <a:rPr sz="500" spc="330" dirty="0">
                <a:latin typeface="Times New Roman"/>
                <a:cs typeface="Times New Roman"/>
              </a:rPr>
              <a:t>Seeker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952113" y="3367234"/>
            <a:ext cx="4443095" cy="1475105"/>
            <a:chOff x="3952113" y="3367234"/>
            <a:chExt cx="4443095" cy="1475105"/>
          </a:xfrm>
        </p:grpSpPr>
        <p:sp>
          <p:nvSpPr>
            <p:cNvPr id="45" name="object 45"/>
            <p:cNvSpPr/>
            <p:nvPr/>
          </p:nvSpPr>
          <p:spPr>
            <a:xfrm>
              <a:off x="7317728" y="3541401"/>
              <a:ext cx="1059815" cy="0"/>
            </a:xfrm>
            <a:custGeom>
              <a:avLst/>
              <a:gdLst/>
              <a:ahLst/>
              <a:cxnLst/>
              <a:rect l="l" t="t" r="r" b="b"/>
              <a:pathLst>
                <a:path w="1059815">
                  <a:moveTo>
                    <a:pt x="147538" y="0"/>
                  </a:moveTo>
                  <a:lnTo>
                    <a:pt x="894804" y="0"/>
                  </a:lnTo>
                </a:path>
                <a:path w="1059815">
                  <a:moveTo>
                    <a:pt x="0" y="0"/>
                  </a:moveTo>
                  <a:lnTo>
                    <a:pt x="147538" y="0"/>
                  </a:lnTo>
                </a:path>
                <a:path w="1059815">
                  <a:moveTo>
                    <a:pt x="894804" y="0"/>
                  </a:moveTo>
                  <a:lnTo>
                    <a:pt x="1059293" y="0"/>
                  </a:lnTo>
                </a:path>
              </a:pathLst>
            </a:custGeom>
            <a:ln w="7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01521" y="3376124"/>
              <a:ext cx="784860" cy="434975"/>
            </a:xfrm>
            <a:custGeom>
              <a:avLst/>
              <a:gdLst/>
              <a:ahLst/>
              <a:cxnLst/>
              <a:rect l="l" t="t" r="r" b="b"/>
              <a:pathLst>
                <a:path w="784859" h="434975">
                  <a:moveTo>
                    <a:pt x="423498" y="434413"/>
                  </a:moveTo>
                  <a:lnTo>
                    <a:pt x="479486" y="424743"/>
                  </a:lnTo>
                  <a:lnTo>
                    <a:pt x="532054" y="412681"/>
                  </a:lnTo>
                  <a:lnTo>
                    <a:pt x="580797" y="398392"/>
                  </a:lnTo>
                  <a:lnTo>
                    <a:pt x="625313" y="382041"/>
                  </a:lnTo>
                  <a:lnTo>
                    <a:pt x="665200" y="363793"/>
                  </a:lnTo>
                  <a:lnTo>
                    <a:pt x="700055" y="343814"/>
                  </a:lnTo>
                  <a:lnTo>
                    <a:pt x="753059" y="299324"/>
                  </a:lnTo>
                  <a:lnTo>
                    <a:pt x="781104" y="249893"/>
                  </a:lnTo>
                  <a:lnTo>
                    <a:pt x="784761" y="223739"/>
                  </a:lnTo>
                  <a:lnTo>
                    <a:pt x="781104" y="197583"/>
                  </a:lnTo>
                  <a:lnTo>
                    <a:pt x="753059" y="148146"/>
                  </a:lnTo>
                  <a:lnTo>
                    <a:pt x="700055" y="103644"/>
                  </a:lnTo>
                  <a:lnTo>
                    <a:pt x="665200" y="83658"/>
                  </a:lnTo>
                  <a:lnTo>
                    <a:pt x="625313" y="65404"/>
                  </a:lnTo>
                  <a:lnTo>
                    <a:pt x="580797" y="49045"/>
                  </a:lnTo>
                  <a:lnTo>
                    <a:pt x="532054" y="34749"/>
                  </a:lnTo>
                  <a:lnTo>
                    <a:pt x="479486" y="22681"/>
                  </a:lnTo>
                  <a:lnTo>
                    <a:pt x="423497" y="13006"/>
                  </a:lnTo>
                  <a:lnTo>
                    <a:pt x="364489" y="5891"/>
                  </a:lnTo>
                  <a:lnTo>
                    <a:pt x="302864" y="1500"/>
                  </a:lnTo>
                  <a:lnTo>
                    <a:pt x="239026" y="0"/>
                  </a:lnTo>
                  <a:lnTo>
                    <a:pt x="175652" y="1500"/>
                  </a:lnTo>
                  <a:lnTo>
                    <a:pt x="114417" y="5891"/>
                  </a:lnTo>
                  <a:lnTo>
                    <a:pt x="55729" y="13006"/>
                  </a:lnTo>
                  <a:lnTo>
                    <a:pt x="0" y="22681"/>
                  </a:lnTo>
                </a:path>
              </a:pathLst>
            </a:custGeom>
            <a:ln w="12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953383" y="4697835"/>
              <a:ext cx="641985" cy="143510"/>
            </a:xfrm>
            <a:custGeom>
              <a:avLst/>
              <a:gdLst/>
              <a:ahLst/>
              <a:cxnLst/>
              <a:rect l="l" t="t" r="r" b="b"/>
              <a:pathLst>
                <a:path w="641985" h="143510">
                  <a:moveTo>
                    <a:pt x="0" y="143036"/>
                  </a:moveTo>
                  <a:lnTo>
                    <a:pt x="641885" y="143036"/>
                  </a:lnTo>
                  <a:lnTo>
                    <a:pt x="641885" y="0"/>
                  </a:lnTo>
                  <a:lnTo>
                    <a:pt x="0" y="0"/>
                  </a:lnTo>
                  <a:lnTo>
                    <a:pt x="0" y="1430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87659" y="5352498"/>
            <a:ext cx="88455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365" dirty="0">
                <a:latin typeface="Times New Roman"/>
                <a:cs typeface="Times New Roman"/>
              </a:rPr>
              <a:t>emp_account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63832" y="5330770"/>
            <a:ext cx="3219450" cy="229870"/>
            <a:chOff x="663832" y="5330770"/>
            <a:chExt cx="3219450" cy="229870"/>
          </a:xfrm>
        </p:grpSpPr>
        <p:sp>
          <p:nvSpPr>
            <p:cNvPr id="50" name="object 50"/>
            <p:cNvSpPr/>
            <p:nvPr/>
          </p:nvSpPr>
          <p:spPr>
            <a:xfrm>
              <a:off x="666372" y="5333310"/>
              <a:ext cx="1108075" cy="154305"/>
            </a:xfrm>
            <a:custGeom>
              <a:avLst/>
              <a:gdLst/>
              <a:ahLst/>
              <a:cxnLst/>
              <a:rect l="l" t="t" r="r" b="b"/>
              <a:pathLst>
                <a:path w="1108075" h="154304">
                  <a:moveTo>
                    <a:pt x="0" y="0"/>
                  </a:moveTo>
                  <a:lnTo>
                    <a:pt x="1098766" y="0"/>
                  </a:lnTo>
                </a:path>
                <a:path w="1108075" h="154304">
                  <a:moveTo>
                    <a:pt x="9269" y="154169"/>
                  </a:moveTo>
                  <a:lnTo>
                    <a:pt x="1108042" y="154169"/>
                  </a:lnTo>
                </a:path>
              </a:pathLst>
            </a:custGeom>
            <a:ln w="7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75098" y="5407595"/>
              <a:ext cx="1006475" cy="151765"/>
            </a:xfrm>
            <a:custGeom>
              <a:avLst/>
              <a:gdLst/>
              <a:ahLst/>
              <a:cxnLst/>
              <a:rect l="l" t="t" r="r" b="b"/>
              <a:pathLst>
                <a:path w="1006475" h="151764">
                  <a:moveTo>
                    <a:pt x="0" y="151709"/>
                  </a:moveTo>
                  <a:lnTo>
                    <a:pt x="1006462" y="151709"/>
                  </a:lnTo>
                  <a:lnTo>
                    <a:pt x="1006462" y="0"/>
                  </a:lnTo>
                  <a:lnTo>
                    <a:pt x="0" y="0"/>
                  </a:lnTo>
                  <a:lnTo>
                    <a:pt x="0" y="1517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876171" y="5431718"/>
            <a:ext cx="1004569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20"/>
              </a:spcBef>
            </a:pPr>
            <a:r>
              <a:rPr sz="500" spc="390" dirty="0">
                <a:latin typeface="Times New Roman"/>
                <a:cs typeface="Times New Roman"/>
              </a:rPr>
              <a:t>comp_acc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848829" y="5409784"/>
            <a:ext cx="2048510" cy="492759"/>
            <a:chOff x="1848829" y="5409784"/>
            <a:chExt cx="2048510" cy="492759"/>
          </a:xfrm>
        </p:grpSpPr>
        <p:sp>
          <p:nvSpPr>
            <p:cNvPr id="54" name="object 54"/>
            <p:cNvSpPr/>
            <p:nvPr/>
          </p:nvSpPr>
          <p:spPr>
            <a:xfrm>
              <a:off x="2865837" y="5412324"/>
              <a:ext cx="1029335" cy="154305"/>
            </a:xfrm>
            <a:custGeom>
              <a:avLst/>
              <a:gdLst/>
              <a:ahLst/>
              <a:cxnLst/>
              <a:rect l="l" t="t" r="r" b="b"/>
              <a:pathLst>
                <a:path w="1029335" h="154304">
                  <a:moveTo>
                    <a:pt x="0" y="0"/>
                  </a:moveTo>
                  <a:lnTo>
                    <a:pt x="1019584" y="0"/>
                  </a:lnTo>
                </a:path>
                <a:path w="1029335" h="154304">
                  <a:moveTo>
                    <a:pt x="9260" y="154183"/>
                  </a:moveTo>
                  <a:lnTo>
                    <a:pt x="1028844" y="154183"/>
                  </a:lnTo>
                </a:path>
              </a:pathLst>
            </a:custGeom>
            <a:ln w="7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850099" y="5747999"/>
              <a:ext cx="1085850" cy="153035"/>
            </a:xfrm>
            <a:custGeom>
              <a:avLst/>
              <a:gdLst/>
              <a:ahLst/>
              <a:cxnLst/>
              <a:rect l="l" t="t" r="r" b="b"/>
              <a:pathLst>
                <a:path w="1085850" h="153035">
                  <a:moveTo>
                    <a:pt x="0" y="152693"/>
                  </a:moveTo>
                  <a:lnTo>
                    <a:pt x="1085630" y="152693"/>
                  </a:lnTo>
                  <a:lnTo>
                    <a:pt x="1085630" y="0"/>
                  </a:lnTo>
                  <a:lnTo>
                    <a:pt x="0" y="0"/>
                  </a:lnTo>
                  <a:lnTo>
                    <a:pt x="0" y="1526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851155" y="5772122"/>
            <a:ext cx="108394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20"/>
              </a:spcBef>
            </a:pPr>
            <a:r>
              <a:rPr sz="500" spc="345" dirty="0">
                <a:latin typeface="Times New Roman"/>
                <a:cs typeface="Times New Roman"/>
              </a:rPr>
              <a:t>emp_personal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76190" y="3446481"/>
            <a:ext cx="1675764" cy="2463165"/>
            <a:chOff x="1276190" y="3446481"/>
            <a:chExt cx="1675764" cy="2463165"/>
          </a:xfrm>
        </p:grpSpPr>
        <p:sp>
          <p:nvSpPr>
            <p:cNvPr id="58" name="object 58"/>
            <p:cNvSpPr/>
            <p:nvPr/>
          </p:nvSpPr>
          <p:spPr>
            <a:xfrm>
              <a:off x="1347652" y="3451878"/>
              <a:ext cx="425450" cy="468630"/>
            </a:xfrm>
            <a:custGeom>
              <a:avLst/>
              <a:gdLst/>
              <a:ahLst/>
              <a:cxnLst/>
              <a:rect l="l" t="t" r="r" b="b"/>
              <a:pathLst>
                <a:path w="425450" h="468629">
                  <a:moveTo>
                    <a:pt x="424831" y="0"/>
                  </a:moveTo>
                  <a:lnTo>
                    <a:pt x="375200" y="32983"/>
                  </a:lnTo>
                  <a:lnTo>
                    <a:pt x="328285" y="66563"/>
                  </a:lnTo>
                  <a:lnTo>
                    <a:pt x="284117" y="100716"/>
                  </a:lnTo>
                  <a:lnTo>
                    <a:pt x="242725" y="135417"/>
                  </a:lnTo>
                  <a:lnTo>
                    <a:pt x="204139" y="170643"/>
                  </a:lnTo>
                  <a:lnTo>
                    <a:pt x="168388" y="206369"/>
                  </a:lnTo>
                  <a:lnTo>
                    <a:pt x="135502" y="242571"/>
                  </a:lnTo>
                  <a:lnTo>
                    <a:pt x="105510" y="279225"/>
                  </a:lnTo>
                  <a:lnTo>
                    <a:pt x="78442" y="316307"/>
                  </a:lnTo>
                  <a:lnTo>
                    <a:pt x="54328" y="353793"/>
                  </a:lnTo>
                  <a:lnTo>
                    <a:pt x="33196" y="391657"/>
                  </a:lnTo>
                  <a:lnTo>
                    <a:pt x="15077" y="429877"/>
                  </a:lnTo>
                  <a:lnTo>
                    <a:pt x="0" y="468429"/>
                  </a:lnTo>
                </a:path>
              </a:pathLst>
            </a:custGeom>
            <a:ln w="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4653" y="3900715"/>
              <a:ext cx="111487" cy="7137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276190" y="3546322"/>
              <a:ext cx="411480" cy="305435"/>
            </a:xfrm>
            <a:custGeom>
              <a:avLst/>
              <a:gdLst/>
              <a:ahLst/>
              <a:cxnLst/>
              <a:rect l="l" t="t" r="r" b="b"/>
              <a:pathLst>
                <a:path w="411480" h="305435">
                  <a:moveTo>
                    <a:pt x="241382" y="0"/>
                  </a:moveTo>
                  <a:lnTo>
                    <a:pt x="0" y="278876"/>
                  </a:lnTo>
                  <a:lnTo>
                    <a:pt x="169935" y="305213"/>
                  </a:lnTo>
                  <a:lnTo>
                    <a:pt x="411318" y="26337"/>
                  </a:lnTo>
                  <a:lnTo>
                    <a:pt x="241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40446" y="5752748"/>
              <a:ext cx="1108710" cy="154940"/>
            </a:xfrm>
            <a:custGeom>
              <a:avLst/>
              <a:gdLst/>
              <a:ahLst/>
              <a:cxnLst/>
              <a:rect l="l" t="t" r="r" b="b"/>
              <a:pathLst>
                <a:path w="1108710" h="154939">
                  <a:moveTo>
                    <a:pt x="0" y="0"/>
                  </a:moveTo>
                  <a:lnTo>
                    <a:pt x="1099160" y="0"/>
                  </a:lnTo>
                </a:path>
                <a:path w="1108710" h="154939">
                  <a:moveTo>
                    <a:pt x="9652" y="154329"/>
                  </a:moveTo>
                  <a:lnTo>
                    <a:pt x="1108420" y="154329"/>
                  </a:lnTo>
                </a:path>
              </a:pathLst>
            </a:custGeom>
            <a:ln w="7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954589" y="4717195"/>
            <a:ext cx="64008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20"/>
              </a:spcBef>
            </a:pPr>
            <a:r>
              <a:rPr sz="500" spc="290" dirty="0">
                <a:latin typeface="Times New Roman"/>
                <a:cs typeface="Times New Roman"/>
              </a:rPr>
              <a:t>job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945036" y="4700190"/>
            <a:ext cx="1182370" cy="575945"/>
            <a:chOff x="3945036" y="4700190"/>
            <a:chExt cx="1182370" cy="575945"/>
          </a:xfrm>
        </p:grpSpPr>
        <p:sp>
          <p:nvSpPr>
            <p:cNvPr id="64" name="object 64"/>
            <p:cNvSpPr/>
            <p:nvPr/>
          </p:nvSpPr>
          <p:spPr>
            <a:xfrm>
              <a:off x="3947576" y="4702730"/>
              <a:ext cx="661035" cy="144780"/>
            </a:xfrm>
            <a:custGeom>
              <a:avLst/>
              <a:gdLst/>
              <a:ahLst/>
              <a:cxnLst/>
              <a:rect l="l" t="t" r="r" b="b"/>
              <a:pathLst>
                <a:path w="661035" h="144779">
                  <a:moveTo>
                    <a:pt x="0" y="0"/>
                  </a:moveTo>
                  <a:lnTo>
                    <a:pt x="654976" y="0"/>
                  </a:lnTo>
                </a:path>
                <a:path w="661035" h="144779">
                  <a:moveTo>
                    <a:pt x="5807" y="144659"/>
                  </a:moveTo>
                  <a:lnTo>
                    <a:pt x="660783" y="144659"/>
                  </a:lnTo>
                </a:path>
              </a:pathLst>
            </a:custGeom>
            <a:ln w="7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25250" y="5088607"/>
              <a:ext cx="1000760" cy="186690"/>
            </a:xfrm>
            <a:custGeom>
              <a:avLst/>
              <a:gdLst/>
              <a:ahLst/>
              <a:cxnLst/>
              <a:rect l="l" t="t" r="r" b="b"/>
              <a:pathLst>
                <a:path w="1000760" h="186689">
                  <a:moveTo>
                    <a:pt x="0" y="186241"/>
                  </a:moveTo>
                  <a:lnTo>
                    <a:pt x="1000670" y="186241"/>
                  </a:lnTo>
                  <a:lnTo>
                    <a:pt x="1000670" y="0"/>
                  </a:lnTo>
                  <a:lnTo>
                    <a:pt x="0" y="0"/>
                  </a:lnTo>
                  <a:lnTo>
                    <a:pt x="0" y="1862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126386" y="5129623"/>
            <a:ext cx="99885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20"/>
              </a:spcBef>
            </a:pPr>
            <a:r>
              <a:rPr sz="500" spc="365" dirty="0">
                <a:latin typeface="Times New Roman"/>
                <a:cs typeface="Times New Roman"/>
              </a:rPr>
              <a:t>emp_account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113135" y="4822042"/>
            <a:ext cx="1954530" cy="461009"/>
            <a:chOff x="4113135" y="4822042"/>
            <a:chExt cx="1954530" cy="461009"/>
          </a:xfrm>
        </p:grpSpPr>
        <p:sp>
          <p:nvSpPr>
            <p:cNvPr id="68" name="object 68"/>
            <p:cNvSpPr/>
            <p:nvPr/>
          </p:nvSpPr>
          <p:spPr>
            <a:xfrm>
              <a:off x="4115675" y="5093542"/>
              <a:ext cx="1023619" cy="187325"/>
            </a:xfrm>
            <a:custGeom>
              <a:avLst/>
              <a:gdLst/>
              <a:ahLst/>
              <a:cxnLst/>
              <a:rect l="l" t="t" r="r" b="b"/>
              <a:pathLst>
                <a:path w="1023620" h="187325">
                  <a:moveTo>
                    <a:pt x="0" y="0"/>
                  </a:moveTo>
                  <a:lnTo>
                    <a:pt x="1013776" y="0"/>
                  </a:lnTo>
                </a:path>
                <a:path w="1023620" h="187325">
                  <a:moveTo>
                    <a:pt x="9574" y="186892"/>
                  </a:moveTo>
                  <a:lnTo>
                    <a:pt x="1023350" y="186892"/>
                  </a:lnTo>
                </a:path>
              </a:pathLst>
            </a:custGeom>
            <a:ln w="7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54094" y="4823312"/>
              <a:ext cx="911860" cy="189865"/>
            </a:xfrm>
            <a:custGeom>
              <a:avLst/>
              <a:gdLst/>
              <a:ahLst/>
              <a:cxnLst/>
              <a:rect l="l" t="t" r="r" b="b"/>
              <a:pathLst>
                <a:path w="911860" h="189864">
                  <a:moveTo>
                    <a:pt x="0" y="189353"/>
                  </a:moveTo>
                  <a:lnTo>
                    <a:pt x="911833" y="189353"/>
                  </a:lnTo>
                  <a:lnTo>
                    <a:pt x="911833" y="0"/>
                  </a:lnTo>
                  <a:lnTo>
                    <a:pt x="0" y="0"/>
                  </a:lnTo>
                  <a:lnTo>
                    <a:pt x="0" y="1893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165722" y="4865778"/>
            <a:ext cx="558800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355" dirty="0">
                <a:latin typeface="Times New Roman"/>
                <a:cs typeface="Times New Roman"/>
              </a:rPr>
              <a:t>Job_app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143863" y="4500015"/>
            <a:ext cx="3058795" cy="522605"/>
            <a:chOff x="5143863" y="4500015"/>
            <a:chExt cx="3058795" cy="522605"/>
          </a:xfrm>
        </p:grpSpPr>
        <p:sp>
          <p:nvSpPr>
            <p:cNvPr id="72" name="object 72"/>
            <p:cNvSpPr/>
            <p:nvPr/>
          </p:nvSpPr>
          <p:spPr>
            <a:xfrm>
              <a:off x="5146403" y="4828101"/>
              <a:ext cx="932815" cy="192405"/>
            </a:xfrm>
            <a:custGeom>
              <a:avLst/>
              <a:gdLst/>
              <a:ahLst/>
              <a:cxnLst/>
              <a:rect l="l" t="t" r="r" b="b"/>
              <a:pathLst>
                <a:path w="932814" h="192404">
                  <a:moveTo>
                    <a:pt x="0" y="0"/>
                  </a:moveTo>
                  <a:lnTo>
                    <a:pt x="925410" y="0"/>
                  </a:lnTo>
                </a:path>
                <a:path w="932814" h="192404">
                  <a:moveTo>
                    <a:pt x="7690" y="191814"/>
                  </a:moveTo>
                  <a:lnTo>
                    <a:pt x="932630" y="191814"/>
                  </a:lnTo>
                </a:path>
              </a:pathLst>
            </a:custGeom>
            <a:ln w="7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300620" y="4501285"/>
              <a:ext cx="901065" cy="153035"/>
            </a:xfrm>
            <a:custGeom>
              <a:avLst/>
              <a:gdLst/>
              <a:ahLst/>
              <a:cxnLst/>
              <a:rect l="l" t="t" r="r" b="b"/>
              <a:pathLst>
                <a:path w="901065" h="153035">
                  <a:moveTo>
                    <a:pt x="0" y="152693"/>
                  </a:moveTo>
                  <a:lnTo>
                    <a:pt x="900643" y="152693"/>
                  </a:lnTo>
                  <a:lnTo>
                    <a:pt x="900643" y="0"/>
                  </a:lnTo>
                  <a:lnTo>
                    <a:pt x="0" y="0"/>
                  </a:lnTo>
                  <a:lnTo>
                    <a:pt x="0" y="1526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312719" y="4525381"/>
            <a:ext cx="71691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320" dirty="0">
                <a:latin typeface="Times New Roman"/>
                <a:cs typeface="Times New Roman"/>
              </a:rPr>
              <a:t>personal_d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290860" y="4503453"/>
            <a:ext cx="1056005" cy="966469"/>
            <a:chOff x="7290860" y="4503453"/>
            <a:chExt cx="1056005" cy="966469"/>
          </a:xfrm>
        </p:grpSpPr>
        <p:sp>
          <p:nvSpPr>
            <p:cNvPr id="76" name="object 76"/>
            <p:cNvSpPr/>
            <p:nvPr/>
          </p:nvSpPr>
          <p:spPr>
            <a:xfrm>
              <a:off x="7293400" y="4505993"/>
              <a:ext cx="921385" cy="154940"/>
            </a:xfrm>
            <a:custGeom>
              <a:avLst/>
              <a:gdLst/>
              <a:ahLst/>
              <a:cxnLst/>
              <a:rect l="l" t="t" r="r" b="b"/>
              <a:pathLst>
                <a:path w="921384" h="154939">
                  <a:moveTo>
                    <a:pt x="0" y="0"/>
                  </a:moveTo>
                  <a:lnTo>
                    <a:pt x="913795" y="0"/>
                  </a:lnTo>
                </a:path>
                <a:path w="921384" h="154939">
                  <a:moveTo>
                    <a:pt x="7219" y="154369"/>
                  </a:moveTo>
                  <a:lnTo>
                    <a:pt x="921015" y="154369"/>
                  </a:lnTo>
                </a:path>
              </a:pathLst>
            </a:custGeom>
            <a:ln w="7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338603" y="5278812"/>
              <a:ext cx="1006475" cy="189865"/>
            </a:xfrm>
            <a:custGeom>
              <a:avLst/>
              <a:gdLst/>
              <a:ahLst/>
              <a:cxnLst/>
              <a:rect l="l" t="t" r="r" b="b"/>
              <a:pathLst>
                <a:path w="1006475" h="189864">
                  <a:moveTo>
                    <a:pt x="0" y="189513"/>
                  </a:moveTo>
                  <a:lnTo>
                    <a:pt x="1006462" y="189513"/>
                  </a:lnTo>
                  <a:lnTo>
                    <a:pt x="1006462" y="0"/>
                  </a:lnTo>
                  <a:lnTo>
                    <a:pt x="0" y="0"/>
                  </a:lnTo>
                  <a:lnTo>
                    <a:pt x="0" y="1895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339743" y="5321437"/>
            <a:ext cx="1004569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20"/>
              </a:spcBef>
            </a:pPr>
            <a:r>
              <a:rPr sz="500" spc="310" dirty="0">
                <a:latin typeface="Times New Roman"/>
                <a:cs typeface="Times New Roman"/>
              </a:rPr>
              <a:t>Proffesional_d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2026069" y="2112498"/>
            <a:ext cx="6334760" cy="3366135"/>
            <a:chOff x="2026069" y="2112498"/>
            <a:chExt cx="6334760" cy="3366135"/>
          </a:xfrm>
        </p:grpSpPr>
        <p:sp>
          <p:nvSpPr>
            <p:cNvPr id="80" name="object 80"/>
            <p:cNvSpPr/>
            <p:nvPr/>
          </p:nvSpPr>
          <p:spPr>
            <a:xfrm>
              <a:off x="2054031" y="2116625"/>
              <a:ext cx="1952625" cy="854075"/>
            </a:xfrm>
            <a:custGeom>
              <a:avLst/>
              <a:gdLst/>
              <a:ahLst/>
              <a:cxnLst/>
              <a:rect l="l" t="t" r="r" b="b"/>
              <a:pathLst>
                <a:path w="1952625" h="854075">
                  <a:moveTo>
                    <a:pt x="1952246" y="0"/>
                  </a:moveTo>
                  <a:lnTo>
                    <a:pt x="1889463" y="11174"/>
                  </a:lnTo>
                  <a:lnTo>
                    <a:pt x="1827337" y="22839"/>
                  </a:lnTo>
                  <a:lnTo>
                    <a:pt x="1765880" y="34987"/>
                  </a:lnTo>
                  <a:lnTo>
                    <a:pt x="1705105" y="47615"/>
                  </a:lnTo>
                  <a:lnTo>
                    <a:pt x="1645024" y="60715"/>
                  </a:lnTo>
                  <a:lnTo>
                    <a:pt x="1585650" y="74283"/>
                  </a:lnTo>
                  <a:lnTo>
                    <a:pt x="1526996" y="88313"/>
                  </a:lnTo>
                  <a:lnTo>
                    <a:pt x="1469073" y="102798"/>
                  </a:lnTo>
                  <a:lnTo>
                    <a:pt x="1411895" y="117735"/>
                  </a:lnTo>
                  <a:lnTo>
                    <a:pt x="1355473" y="133116"/>
                  </a:lnTo>
                  <a:lnTo>
                    <a:pt x="1299821" y="148936"/>
                  </a:lnTo>
                  <a:lnTo>
                    <a:pt x="1244951" y="165190"/>
                  </a:lnTo>
                  <a:lnTo>
                    <a:pt x="1190875" y="181872"/>
                  </a:lnTo>
                  <a:lnTo>
                    <a:pt x="1137605" y="198977"/>
                  </a:lnTo>
                  <a:lnTo>
                    <a:pt x="1085156" y="216498"/>
                  </a:lnTo>
                  <a:lnTo>
                    <a:pt x="1033538" y="234430"/>
                  </a:lnTo>
                  <a:lnTo>
                    <a:pt x="982764" y="252768"/>
                  </a:lnTo>
                  <a:lnTo>
                    <a:pt x="932848" y="271506"/>
                  </a:lnTo>
                  <a:lnTo>
                    <a:pt x="883801" y="290638"/>
                  </a:lnTo>
                  <a:lnTo>
                    <a:pt x="835635" y="310159"/>
                  </a:lnTo>
                  <a:lnTo>
                    <a:pt x="788364" y="330062"/>
                  </a:lnTo>
                  <a:lnTo>
                    <a:pt x="742000" y="350343"/>
                  </a:lnTo>
                  <a:lnTo>
                    <a:pt x="696556" y="370996"/>
                  </a:lnTo>
                  <a:lnTo>
                    <a:pt x="652043" y="392015"/>
                  </a:lnTo>
                  <a:lnTo>
                    <a:pt x="608475" y="413394"/>
                  </a:lnTo>
                  <a:lnTo>
                    <a:pt x="565863" y="435129"/>
                  </a:lnTo>
                  <a:lnTo>
                    <a:pt x="524222" y="457212"/>
                  </a:lnTo>
                  <a:lnTo>
                    <a:pt x="483562" y="479639"/>
                  </a:lnTo>
                  <a:lnTo>
                    <a:pt x="443896" y="502405"/>
                  </a:lnTo>
                  <a:lnTo>
                    <a:pt x="405238" y="525502"/>
                  </a:lnTo>
                  <a:lnTo>
                    <a:pt x="367599" y="548926"/>
                  </a:lnTo>
                  <a:lnTo>
                    <a:pt x="330991" y="572672"/>
                  </a:lnTo>
                  <a:lnTo>
                    <a:pt x="295429" y="596732"/>
                  </a:lnTo>
                  <a:lnTo>
                    <a:pt x="260923" y="621103"/>
                  </a:lnTo>
                  <a:lnTo>
                    <a:pt x="227487" y="645778"/>
                  </a:lnTo>
                  <a:lnTo>
                    <a:pt x="195133" y="670752"/>
                  </a:lnTo>
                  <a:lnTo>
                    <a:pt x="163873" y="696018"/>
                  </a:lnTo>
                  <a:lnTo>
                    <a:pt x="133720" y="721572"/>
                  </a:lnTo>
                  <a:lnTo>
                    <a:pt x="104687" y="747407"/>
                  </a:lnTo>
                  <a:lnTo>
                    <a:pt x="76786" y="773519"/>
                  </a:lnTo>
                  <a:lnTo>
                    <a:pt x="24430" y="826548"/>
                  </a:lnTo>
                  <a:lnTo>
                    <a:pt x="0" y="853455"/>
                  </a:lnTo>
                </a:path>
              </a:pathLst>
            </a:custGeom>
            <a:ln w="57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6069" y="2947280"/>
              <a:ext cx="107657" cy="73003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2250257" y="2239735"/>
              <a:ext cx="1061720" cy="471805"/>
            </a:xfrm>
            <a:custGeom>
              <a:avLst/>
              <a:gdLst/>
              <a:ahLst/>
              <a:cxnLst/>
              <a:rect l="l" t="t" r="r" b="b"/>
              <a:pathLst>
                <a:path w="1061720" h="471805">
                  <a:moveTo>
                    <a:pt x="928863" y="0"/>
                  </a:moveTo>
                  <a:lnTo>
                    <a:pt x="0" y="419411"/>
                  </a:lnTo>
                  <a:lnTo>
                    <a:pt x="131999" y="471488"/>
                  </a:lnTo>
                  <a:lnTo>
                    <a:pt x="1061334" y="51877"/>
                  </a:lnTo>
                  <a:lnTo>
                    <a:pt x="928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29343" y="5283694"/>
              <a:ext cx="1029335" cy="192405"/>
            </a:xfrm>
            <a:custGeom>
              <a:avLst/>
              <a:gdLst/>
              <a:ahLst/>
              <a:cxnLst/>
              <a:rect l="l" t="t" r="r" b="b"/>
              <a:pathLst>
                <a:path w="1029334" h="192404">
                  <a:moveTo>
                    <a:pt x="0" y="0"/>
                  </a:moveTo>
                  <a:lnTo>
                    <a:pt x="1019113" y="0"/>
                  </a:lnTo>
                </a:path>
                <a:path w="1029334" h="192404">
                  <a:moveTo>
                    <a:pt x="9260" y="191814"/>
                  </a:moveTo>
                  <a:lnTo>
                    <a:pt x="1028844" y="191814"/>
                  </a:lnTo>
                </a:path>
              </a:pathLst>
            </a:custGeom>
            <a:ln w="7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 rot="20160000">
            <a:off x="2334798" y="2397048"/>
            <a:ext cx="944061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5"/>
              </a:lnSpc>
            </a:pPr>
            <a:r>
              <a:rPr sz="950" spc="-15" dirty="0">
                <a:latin typeface="Times New Roman"/>
                <a:cs typeface="Times New Roman"/>
              </a:rPr>
              <a:t>New</a:t>
            </a:r>
            <a:r>
              <a:rPr sz="950" spc="-40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Emp.</a:t>
            </a:r>
            <a:r>
              <a:rPr sz="950" spc="-3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Si</a:t>
            </a:r>
            <a:r>
              <a:rPr sz="1425" spc="-15" baseline="2923" dirty="0">
                <a:latin typeface="Times New Roman"/>
                <a:cs typeface="Times New Roman"/>
              </a:rPr>
              <a:t>gn</a:t>
            </a:r>
            <a:r>
              <a:rPr sz="1425" spc="-44" baseline="2923" dirty="0">
                <a:latin typeface="Times New Roman"/>
                <a:cs typeface="Times New Roman"/>
              </a:rPr>
              <a:t> </a:t>
            </a:r>
            <a:r>
              <a:rPr sz="1425" spc="-15" baseline="2923" dirty="0">
                <a:latin typeface="Times New Roman"/>
                <a:cs typeface="Times New Roman"/>
              </a:rPr>
              <a:t>Up</a:t>
            </a:r>
            <a:endParaRPr sz="1425" baseline="2923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 rot="18660000">
            <a:off x="1312760" y="3603452"/>
            <a:ext cx="376876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50" spc="-365" dirty="0">
                <a:latin typeface="Times New Roman"/>
                <a:cs typeface="Times New Roman"/>
              </a:rPr>
              <a:t>U</a:t>
            </a:r>
            <a:r>
              <a:rPr sz="1150" spc="-200" dirty="0">
                <a:latin typeface="Times New Roman"/>
                <a:cs typeface="Times New Roman"/>
              </a:rPr>
              <a:t>s</a:t>
            </a:r>
            <a:r>
              <a:rPr sz="1150" spc="-190" dirty="0">
                <a:latin typeface="Times New Roman"/>
                <a:cs typeface="Times New Roman"/>
              </a:rPr>
              <a:t>er</a:t>
            </a:r>
            <a:r>
              <a:rPr sz="1150" spc="-120" dirty="0">
                <a:latin typeface="Times New Roman"/>
                <a:cs typeface="Times New Roman"/>
              </a:rPr>
              <a:t> </a:t>
            </a:r>
            <a:r>
              <a:rPr sz="1150" spc="-180" dirty="0">
                <a:latin typeface="Times New Roman"/>
                <a:cs typeface="Times New Roman"/>
              </a:rPr>
              <a:t>I</a:t>
            </a:r>
            <a:r>
              <a:rPr sz="1150" spc="-245" dirty="0">
                <a:latin typeface="Times New Roman"/>
                <a:cs typeface="Times New Roman"/>
              </a:rPr>
              <a:t>n</a:t>
            </a:r>
            <a:r>
              <a:rPr sz="1150" spc="-180" dirty="0">
                <a:latin typeface="Times New Roman"/>
                <a:cs typeface="Times New Roman"/>
              </a:rPr>
              <a:t>f</a:t>
            </a:r>
            <a:r>
              <a:rPr sz="1150" spc="-185" dirty="0">
                <a:latin typeface="Times New Roman"/>
                <a:cs typeface="Times New Roman"/>
              </a:rPr>
              <a:t>o.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1770287" y="3450211"/>
            <a:ext cx="1350645" cy="565150"/>
            <a:chOff x="1770287" y="3450211"/>
            <a:chExt cx="1350645" cy="565150"/>
          </a:xfrm>
        </p:grpSpPr>
        <p:sp>
          <p:nvSpPr>
            <p:cNvPr id="87" name="object 87"/>
            <p:cNvSpPr/>
            <p:nvPr/>
          </p:nvSpPr>
          <p:spPr>
            <a:xfrm>
              <a:off x="1774415" y="3454339"/>
              <a:ext cx="1284605" cy="515620"/>
            </a:xfrm>
            <a:custGeom>
              <a:avLst/>
              <a:gdLst/>
              <a:ahLst/>
              <a:cxnLst/>
              <a:rect l="l" t="t" r="r" b="b"/>
              <a:pathLst>
                <a:path w="1284605" h="515620">
                  <a:moveTo>
                    <a:pt x="1284164" y="515518"/>
                  </a:moveTo>
                  <a:lnTo>
                    <a:pt x="1274432" y="509133"/>
                  </a:lnTo>
                  <a:lnTo>
                    <a:pt x="1267213" y="502748"/>
                  </a:lnTo>
                  <a:lnTo>
                    <a:pt x="1257481" y="496363"/>
                  </a:lnTo>
                  <a:lnTo>
                    <a:pt x="1248221" y="489978"/>
                  </a:lnTo>
                  <a:lnTo>
                    <a:pt x="1238647" y="483460"/>
                  </a:lnTo>
                  <a:lnTo>
                    <a:pt x="1229229" y="476277"/>
                  </a:lnTo>
                  <a:lnTo>
                    <a:pt x="1219655" y="469892"/>
                  </a:lnTo>
                  <a:lnTo>
                    <a:pt x="1210395" y="463507"/>
                  </a:lnTo>
                  <a:lnTo>
                    <a:pt x="1200663" y="457122"/>
                  </a:lnTo>
                  <a:lnTo>
                    <a:pt x="1191403" y="450737"/>
                  </a:lnTo>
                  <a:lnTo>
                    <a:pt x="1182143" y="444352"/>
                  </a:lnTo>
                  <a:lnTo>
                    <a:pt x="1170528" y="437169"/>
                  </a:lnTo>
                  <a:lnTo>
                    <a:pt x="1161267" y="430784"/>
                  </a:lnTo>
                  <a:lnTo>
                    <a:pt x="1149810" y="424399"/>
                  </a:lnTo>
                  <a:lnTo>
                    <a:pt x="1140549" y="418014"/>
                  </a:lnTo>
                  <a:lnTo>
                    <a:pt x="1129248" y="411629"/>
                  </a:lnTo>
                  <a:lnTo>
                    <a:pt x="1117634" y="405244"/>
                  </a:lnTo>
                  <a:lnTo>
                    <a:pt x="1106490" y="398061"/>
                  </a:lnTo>
                  <a:lnTo>
                    <a:pt x="1097230" y="391676"/>
                  </a:lnTo>
                  <a:lnTo>
                    <a:pt x="1085615" y="385291"/>
                  </a:lnTo>
                  <a:lnTo>
                    <a:pt x="1074471" y="378906"/>
                  </a:lnTo>
                  <a:lnTo>
                    <a:pt x="1061287" y="372521"/>
                  </a:lnTo>
                  <a:lnTo>
                    <a:pt x="1049672" y="366136"/>
                  </a:lnTo>
                  <a:lnTo>
                    <a:pt x="1038528" y="358887"/>
                  </a:lnTo>
                  <a:lnTo>
                    <a:pt x="1027384" y="352568"/>
                  </a:lnTo>
                  <a:lnTo>
                    <a:pt x="1013729" y="346184"/>
                  </a:lnTo>
                  <a:lnTo>
                    <a:pt x="1000702" y="339599"/>
                  </a:lnTo>
                  <a:lnTo>
                    <a:pt x="989401" y="333214"/>
                  </a:lnTo>
                  <a:lnTo>
                    <a:pt x="976374" y="326829"/>
                  </a:lnTo>
                  <a:lnTo>
                    <a:pt x="962875" y="319646"/>
                  </a:lnTo>
                  <a:lnTo>
                    <a:pt x="949691" y="313261"/>
                  </a:lnTo>
                  <a:lnTo>
                    <a:pt x="936507" y="306876"/>
                  </a:lnTo>
                  <a:lnTo>
                    <a:pt x="923480" y="300491"/>
                  </a:lnTo>
                  <a:lnTo>
                    <a:pt x="910295" y="294106"/>
                  </a:lnTo>
                  <a:lnTo>
                    <a:pt x="896797" y="286923"/>
                  </a:lnTo>
                  <a:lnTo>
                    <a:pt x="881729" y="280538"/>
                  </a:lnTo>
                  <a:lnTo>
                    <a:pt x="868545" y="274153"/>
                  </a:lnTo>
                  <a:lnTo>
                    <a:pt x="853477" y="267768"/>
                  </a:lnTo>
                  <a:lnTo>
                    <a:pt x="838410" y="261383"/>
                  </a:lnTo>
                  <a:lnTo>
                    <a:pt x="823342" y="254998"/>
                  </a:lnTo>
                  <a:lnTo>
                    <a:pt x="808274" y="247815"/>
                  </a:lnTo>
                  <a:lnTo>
                    <a:pt x="793206" y="241430"/>
                  </a:lnTo>
                  <a:lnTo>
                    <a:pt x="777825" y="235045"/>
                  </a:lnTo>
                  <a:lnTo>
                    <a:pt x="762757" y="228661"/>
                  </a:lnTo>
                  <a:lnTo>
                    <a:pt x="745806" y="222276"/>
                  </a:lnTo>
                  <a:lnTo>
                    <a:pt x="730738" y="215891"/>
                  </a:lnTo>
                  <a:lnTo>
                    <a:pt x="713787" y="208708"/>
                  </a:lnTo>
                  <a:lnTo>
                    <a:pt x="696679" y="202323"/>
                  </a:lnTo>
                  <a:lnTo>
                    <a:pt x="679727" y="195738"/>
                  </a:lnTo>
                  <a:lnTo>
                    <a:pt x="662776" y="189353"/>
                  </a:lnTo>
                  <a:lnTo>
                    <a:pt x="645668" y="182968"/>
                  </a:lnTo>
                  <a:lnTo>
                    <a:pt x="628717" y="176583"/>
                  </a:lnTo>
                  <a:lnTo>
                    <a:pt x="609882" y="169400"/>
                  </a:lnTo>
                  <a:lnTo>
                    <a:pt x="590891" y="163015"/>
                  </a:lnTo>
                  <a:lnTo>
                    <a:pt x="572370" y="156630"/>
                  </a:lnTo>
                  <a:lnTo>
                    <a:pt x="553378" y="150245"/>
                  </a:lnTo>
                  <a:lnTo>
                    <a:pt x="534543" y="143860"/>
                  </a:lnTo>
                  <a:lnTo>
                    <a:pt x="515552" y="137475"/>
                  </a:lnTo>
                  <a:lnTo>
                    <a:pt x="494677" y="130292"/>
                  </a:lnTo>
                  <a:lnTo>
                    <a:pt x="473802" y="123907"/>
                  </a:lnTo>
                  <a:lnTo>
                    <a:pt x="453397" y="117522"/>
                  </a:lnTo>
                  <a:lnTo>
                    <a:pt x="432522" y="111138"/>
                  </a:lnTo>
                  <a:lnTo>
                    <a:pt x="411647" y="104753"/>
                  </a:lnTo>
                  <a:lnTo>
                    <a:pt x="388904" y="98368"/>
                  </a:lnTo>
                  <a:lnTo>
                    <a:pt x="368437" y="91185"/>
                  </a:lnTo>
                  <a:lnTo>
                    <a:pt x="345647" y="84800"/>
                  </a:lnTo>
                  <a:lnTo>
                    <a:pt x="320927" y="78415"/>
                  </a:lnTo>
                  <a:lnTo>
                    <a:pt x="298529" y="72030"/>
                  </a:lnTo>
                  <a:lnTo>
                    <a:pt x="273809" y="65645"/>
                  </a:lnTo>
                  <a:lnTo>
                    <a:pt x="249481" y="58462"/>
                  </a:lnTo>
                  <a:lnTo>
                    <a:pt x="224760" y="52077"/>
                  </a:lnTo>
                  <a:lnTo>
                    <a:pt x="198501" y="45492"/>
                  </a:lnTo>
                  <a:lnTo>
                    <a:pt x="171850" y="39107"/>
                  </a:lnTo>
                  <a:lnTo>
                    <a:pt x="145592" y="32722"/>
                  </a:lnTo>
                  <a:lnTo>
                    <a:pt x="117010" y="26337"/>
                  </a:lnTo>
                  <a:lnTo>
                    <a:pt x="88821" y="19154"/>
                  </a:lnTo>
                  <a:lnTo>
                    <a:pt x="58701" y="12769"/>
                  </a:lnTo>
                  <a:lnTo>
                    <a:pt x="30512" y="6384"/>
                  </a:lnTo>
                  <a:lnTo>
                    <a:pt x="0" y="0"/>
                  </a:lnTo>
                </a:path>
              </a:pathLst>
            </a:custGeom>
            <a:ln w="5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2733" y="3943185"/>
              <a:ext cx="128082" cy="72100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2114271" y="3504753"/>
              <a:ext cx="872490" cy="364490"/>
            </a:xfrm>
            <a:custGeom>
              <a:avLst/>
              <a:gdLst/>
              <a:ahLst/>
              <a:cxnLst/>
              <a:rect l="l" t="t" r="r" b="b"/>
              <a:pathLst>
                <a:path w="872489" h="364489">
                  <a:moveTo>
                    <a:pt x="128609" y="0"/>
                  </a:moveTo>
                  <a:lnTo>
                    <a:pt x="0" y="55136"/>
                  </a:lnTo>
                  <a:lnTo>
                    <a:pt x="743875" y="364341"/>
                  </a:lnTo>
                  <a:lnTo>
                    <a:pt x="872422" y="309337"/>
                  </a:lnTo>
                  <a:lnTo>
                    <a:pt x="1286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 rot="1320000">
            <a:off x="2142552" y="3611961"/>
            <a:ext cx="762612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0"/>
              </a:lnSpc>
            </a:pPr>
            <a:r>
              <a:rPr sz="1425" i="1" spc="-7" baseline="2923" dirty="0">
                <a:latin typeface="Times New Roman"/>
                <a:cs typeface="Times New Roman"/>
              </a:rPr>
              <a:t>C</a:t>
            </a:r>
            <a:r>
              <a:rPr sz="1425" i="1" spc="7" baseline="2923" dirty="0">
                <a:latin typeface="Times New Roman"/>
                <a:cs typeface="Times New Roman"/>
              </a:rPr>
              <a:t>o</a:t>
            </a:r>
            <a:r>
              <a:rPr sz="1425" i="1" spc="82" baseline="2923" dirty="0">
                <a:latin typeface="Times New Roman"/>
                <a:cs typeface="Times New Roman"/>
              </a:rPr>
              <a:t>m</a:t>
            </a:r>
            <a:r>
              <a:rPr sz="1425" i="1" spc="7" baseline="2923" dirty="0">
                <a:latin typeface="Times New Roman"/>
                <a:cs typeface="Times New Roman"/>
              </a:rPr>
              <a:t>p</a:t>
            </a:r>
            <a:r>
              <a:rPr sz="1425" i="1" spc="-97" baseline="2923" dirty="0">
                <a:latin typeface="Times New Roman"/>
                <a:cs typeface="Times New Roman"/>
              </a:rPr>
              <a:t>a</a:t>
            </a:r>
            <a:r>
              <a:rPr sz="1425" i="1" spc="7" baseline="2923" dirty="0">
                <a:latin typeface="Times New Roman"/>
                <a:cs typeface="Times New Roman"/>
              </a:rPr>
              <a:t>n</a:t>
            </a:r>
            <a:r>
              <a:rPr sz="1425" i="1" spc="97" baseline="2923" dirty="0">
                <a:latin typeface="Times New Roman"/>
                <a:cs typeface="Times New Roman"/>
              </a:rPr>
              <a:t>y</a:t>
            </a:r>
            <a:r>
              <a:rPr sz="1425" i="1" spc="-15" baseline="2923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I</a:t>
            </a:r>
            <a:r>
              <a:rPr sz="950" i="1" spc="-5" dirty="0">
                <a:latin typeface="Times New Roman"/>
                <a:cs typeface="Times New Roman"/>
              </a:rPr>
              <a:t>n</a:t>
            </a:r>
            <a:r>
              <a:rPr sz="950" i="1" spc="50" dirty="0">
                <a:latin typeface="Times New Roman"/>
                <a:cs typeface="Times New Roman"/>
              </a:rPr>
              <a:t>f</a:t>
            </a:r>
            <a:r>
              <a:rPr sz="950" i="1" spc="5" dirty="0">
                <a:latin typeface="Times New Roman"/>
                <a:cs typeface="Times New Roman"/>
              </a:rPr>
              <a:t>o.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1013572" y="4361339"/>
            <a:ext cx="323215" cy="970915"/>
            <a:chOff x="1013572" y="4361339"/>
            <a:chExt cx="323215" cy="970915"/>
          </a:xfrm>
        </p:grpSpPr>
        <p:sp>
          <p:nvSpPr>
            <p:cNvPr id="92" name="object 92"/>
            <p:cNvSpPr/>
            <p:nvPr/>
          </p:nvSpPr>
          <p:spPr>
            <a:xfrm>
              <a:off x="1127114" y="4367054"/>
              <a:ext cx="203835" cy="913765"/>
            </a:xfrm>
            <a:custGeom>
              <a:avLst/>
              <a:gdLst/>
              <a:ahLst/>
              <a:cxnLst/>
              <a:rect l="l" t="t" r="r" b="b"/>
              <a:pathLst>
                <a:path w="203834" h="913764">
                  <a:moveTo>
                    <a:pt x="203540" y="0"/>
                  </a:moveTo>
                  <a:lnTo>
                    <a:pt x="170978" y="45905"/>
                  </a:lnTo>
                  <a:lnTo>
                    <a:pt x="141261" y="92117"/>
                  </a:lnTo>
                  <a:lnTo>
                    <a:pt x="114387" y="138608"/>
                  </a:lnTo>
                  <a:lnTo>
                    <a:pt x="90352" y="185350"/>
                  </a:lnTo>
                  <a:lnTo>
                    <a:pt x="69155" y="232315"/>
                  </a:lnTo>
                  <a:lnTo>
                    <a:pt x="50792" y="279474"/>
                  </a:lnTo>
                  <a:lnTo>
                    <a:pt x="35262" y="326800"/>
                  </a:lnTo>
                  <a:lnTo>
                    <a:pt x="22560" y="374263"/>
                  </a:lnTo>
                  <a:lnTo>
                    <a:pt x="12686" y="421836"/>
                  </a:lnTo>
                  <a:lnTo>
                    <a:pt x="5636" y="469492"/>
                  </a:lnTo>
                  <a:lnTo>
                    <a:pt x="1408" y="517200"/>
                  </a:lnTo>
                  <a:lnTo>
                    <a:pt x="0" y="564935"/>
                  </a:lnTo>
                  <a:lnTo>
                    <a:pt x="889" y="615248"/>
                  </a:lnTo>
                  <a:lnTo>
                    <a:pt x="5170" y="665433"/>
                  </a:lnTo>
                  <a:lnTo>
                    <a:pt x="12783" y="715460"/>
                  </a:lnTo>
                  <a:lnTo>
                    <a:pt x="23666" y="765298"/>
                  </a:lnTo>
                  <a:lnTo>
                    <a:pt x="37758" y="814918"/>
                  </a:lnTo>
                  <a:lnTo>
                    <a:pt x="54997" y="864288"/>
                  </a:lnTo>
                  <a:lnTo>
                    <a:pt x="75323" y="913380"/>
                  </a:lnTo>
                </a:path>
              </a:pathLst>
            </a:custGeom>
            <a:ln w="108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4364" y="5259373"/>
              <a:ext cx="111123" cy="72852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1013572" y="4608286"/>
              <a:ext cx="234315" cy="473709"/>
            </a:xfrm>
            <a:custGeom>
              <a:avLst/>
              <a:gdLst/>
              <a:ahLst/>
              <a:cxnLst/>
              <a:rect l="l" t="t" r="r" b="b"/>
              <a:pathLst>
                <a:path w="234315" h="473710">
                  <a:moveTo>
                    <a:pt x="52909" y="0"/>
                  </a:moveTo>
                  <a:lnTo>
                    <a:pt x="0" y="469227"/>
                  </a:lnTo>
                  <a:lnTo>
                    <a:pt x="181142" y="473151"/>
                  </a:lnTo>
                  <a:lnTo>
                    <a:pt x="234052" y="4123"/>
                  </a:lnTo>
                  <a:lnTo>
                    <a:pt x="52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 rot="16620000">
            <a:off x="903717" y="4762742"/>
            <a:ext cx="471360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200" spc="-290" dirty="0">
                <a:latin typeface="Times New Roman"/>
                <a:cs typeface="Times New Roman"/>
              </a:rPr>
              <a:t>Store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320" dirty="0">
                <a:latin typeface="Times New Roman"/>
                <a:cs typeface="Times New Roman"/>
              </a:rPr>
              <a:t>User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260" dirty="0">
                <a:latin typeface="Times New Roman"/>
                <a:cs typeface="Times New Roman"/>
              </a:rPr>
              <a:t>Info.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3071763" y="4462035"/>
            <a:ext cx="356870" cy="949960"/>
            <a:chOff x="3071763" y="4462035"/>
            <a:chExt cx="356870" cy="949960"/>
          </a:xfrm>
        </p:grpSpPr>
        <p:sp>
          <p:nvSpPr>
            <p:cNvPr id="97" name="object 97"/>
            <p:cNvSpPr/>
            <p:nvPr/>
          </p:nvSpPr>
          <p:spPr>
            <a:xfrm>
              <a:off x="3113043" y="4467750"/>
              <a:ext cx="259079" cy="890269"/>
            </a:xfrm>
            <a:custGeom>
              <a:avLst/>
              <a:gdLst/>
              <a:ahLst/>
              <a:cxnLst/>
              <a:rect l="l" t="t" r="r" b="b"/>
              <a:pathLst>
                <a:path w="259079" h="890270">
                  <a:moveTo>
                    <a:pt x="0" y="0"/>
                  </a:moveTo>
                  <a:lnTo>
                    <a:pt x="258662" y="890235"/>
                  </a:lnTo>
                </a:path>
              </a:pathLst>
            </a:custGeom>
            <a:ln w="10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15714" y="5340059"/>
              <a:ext cx="112924" cy="71368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3071763" y="4633160"/>
              <a:ext cx="354965" cy="608965"/>
            </a:xfrm>
            <a:custGeom>
              <a:avLst/>
              <a:gdLst/>
              <a:ahLst/>
              <a:cxnLst/>
              <a:rect l="l" t="t" r="r" b="b"/>
              <a:pathLst>
                <a:path w="354964" h="608964">
                  <a:moveTo>
                    <a:pt x="181126" y="0"/>
                  </a:moveTo>
                  <a:lnTo>
                    <a:pt x="0" y="9510"/>
                  </a:lnTo>
                  <a:lnTo>
                    <a:pt x="173749" y="608964"/>
                  </a:lnTo>
                  <a:lnTo>
                    <a:pt x="354876" y="599320"/>
                  </a:lnTo>
                  <a:lnTo>
                    <a:pt x="181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 rot="4380000">
            <a:off x="2928195" y="4849731"/>
            <a:ext cx="616841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800" i="1" spc="-480" baseline="2314" dirty="0">
                <a:latin typeface="Times New Roman"/>
                <a:cs typeface="Times New Roman"/>
              </a:rPr>
              <a:t>S</a:t>
            </a:r>
            <a:r>
              <a:rPr sz="1800" i="1" spc="-315" baseline="2314" dirty="0">
                <a:latin typeface="Times New Roman"/>
                <a:cs typeface="Times New Roman"/>
              </a:rPr>
              <a:t>t</a:t>
            </a:r>
            <a:r>
              <a:rPr sz="1800" i="1" spc="-517" baseline="2314" dirty="0">
                <a:latin typeface="Times New Roman"/>
                <a:cs typeface="Times New Roman"/>
              </a:rPr>
              <a:t>o</a:t>
            </a:r>
            <a:r>
              <a:rPr sz="1800" i="1" spc="-457" baseline="2314" dirty="0">
                <a:latin typeface="Times New Roman"/>
                <a:cs typeface="Times New Roman"/>
              </a:rPr>
              <a:t>r</a:t>
            </a:r>
            <a:r>
              <a:rPr sz="1800" i="1" spc="-434" baseline="2314" dirty="0">
                <a:latin typeface="Times New Roman"/>
                <a:cs typeface="Times New Roman"/>
              </a:rPr>
              <a:t>e</a:t>
            </a:r>
            <a:r>
              <a:rPr sz="1800" i="1" spc="-277" baseline="2314" dirty="0">
                <a:latin typeface="Times New Roman"/>
                <a:cs typeface="Times New Roman"/>
              </a:rPr>
              <a:t> </a:t>
            </a:r>
            <a:r>
              <a:rPr sz="1800" i="1" spc="-555" baseline="2314" dirty="0">
                <a:latin typeface="Times New Roman"/>
                <a:cs typeface="Times New Roman"/>
              </a:rPr>
              <a:t>Co</a:t>
            </a:r>
            <a:r>
              <a:rPr sz="1800" i="1" spc="-719" baseline="2314" dirty="0">
                <a:latin typeface="Times New Roman"/>
                <a:cs typeface="Times New Roman"/>
              </a:rPr>
              <a:t>m</a:t>
            </a:r>
            <a:r>
              <a:rPr sz="1800" i="1" spc="-517" baseline="2314" dirty="0">
                <a:latin typeface="Times New Roman"/>
                <a:cs typeface="Times New Roman"/>
              </a:rPr>
              <a:t>p</a:t>
            </a:r>
            <a:r>
              <a:rPr sz="1800" i="1" spc="-509" baseline="2314" dirty="0">
                <a:latin typeface="Times New Roman"/>
                <a:cs typeface="Times New Roman"/>
              </a:rPr>
              <a:t>a</a:t>
            </a:r>
            <a:r>
              <a:rPr sz="1800" i="1" spc="-540" baseline="2314" dirty="0">
                <a:latin typeface="Times New Roman"/>
                <a:cs typeface="Times New Roman"/>
              </a:rPr>
              <a:t>n</a:t>
            </a:r>
            <a:r>
              <a:rPr sz="1200" i="1" spc="-254" dirty="0">
                <a:latin typeface="Times New Roman"/>
                <a:cs typeface="Times New Roman"/>
              </a:rPr>
              <a:t>y</a:t>
            </a:r>
            <a:r>
              <a:rPr sz="1200" i="1" spc="-185" dirty="0">
                <a:latin typeface="Times New Roman"/>
                <a:cs typeface="Times New Roman"/>
              </a:rPr>
              <a:t> </a:t>
            </a:r>
            <a:r>
              <a:rPr sz="1200" i="1" spc="-290" dirty="0">
                <a:latin typeface="Times New Roman"/>
                <a:cs typeface="Times New Roman"/>
              </a:rPr>
              <a:t>In</a:t>
            </a:r>
            <a:r>
              <a:rPr sz="1200" i="1" spc="-170" dirty="0">
                <a:latin typeface="Times New Roman"/>
                <a:cs typeface="Times New Roman"/>
              </a:rPr>
              <a:t>f</a:t>
            </a:r>
            <a:r>
              <a:rPr sz="1200" i="1" spc="-345" dirty="0">
                <a:latin typeface="Times New Roman"/>
                <a:cs typeface="Times New Roman"/>
              </a:rPr>
              <a:t>o</a:t>
            </a:r>
            <a:r>
              <a:rPr sz="1200" i="1" spc="-16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1329247" y="4362651"/>
            <a:ext cx="1179830" cy="1389380"/>
            <a:chOff x="1329247" y="4362651"/>
            <a:chExt cx="1179830" cy="1389380"/>
          </a:xfrm>
        </p:grpSpPr>
        <p:sp>
          <p:nvSpPr>
            <p:cNvPr id="102" name="object 102"/>
            <p:cNvSpPr/>
            <p:nvPr/>
          </p:nvSpPr>
          <p:spPr>
            <a:xfrm>
              <a:off x="1334515" y="4367919"/>
              <a:ext cx="1064895" cy="1331595"/>
            </a:xfrm>
            <a:custGeom>
              <a:avLst/>
              <a:gdLst/>
              <a:ahLst/>
              <a:cxnLst/>
              <a:rect l="l" t="t" r="r" b="b"/>
              <a:pathLst>
                <a:path w="1064895" h="1331595">
                  <a:moveTo>
                    <a:pt x="1064850" y="1331315"/>
                  </a:moveTo>
                  <a:lnTo>
                    <a:pt x="1064850" y="1309712"/>
                  </a:lnTo>
                  <a:lnTo>
                    <a:pt x="1064850" y="1287292"/>
                  </a:lnTo>
                  <a:lnTo>
                    <a:pt x="1063280" y="1265031"/>
                  </a:lnTo>
                  <a:lnTo>
                    <a:pt x="1061240" y="1242611"/>
                  </a:lnTo>
                  <a:lnTo>
                    <a:pt x="1057473" y="1220190"/>
                  </a:lnTo>
                  <a:lnTo>
                    <a:pt x="1055589" y="1197936"/>
                  </a:lnTo>
                  <a:lnTo>
                    <a:pt x="1051665" y="1175515"/>
                  </a:lnTo>
                  <a:lnTo>
                    <a:pt x="1047741" y="1153088"/>
                  </a:lnTo>
                  <a:lnTo>
                    <a:pt x="1042405" y="1130668"/>
                  </a:lnTo>
                  <a:lnTo>
                    <a:pt x="1036598" y="1109252"/>
                  </a:lnTo>
                  <a:lnTo>
                    <a:pt x="1030790" y="1086838"/>
                  </a:lnTo>
                  <a:lnTo>
                    <a:pt x="1025454" y="1064357"/>
                  </a:lnTo>
                  <a:lnTo>
                    <a:pt x="1017606" y="1041944"/>
                  </a:lnTo>
                  <a:lnTo>
                    <a:pt x="1010386" y="1019729"/>
                  </a:lnTo>
                  <a:lnTo>
                    <a:pt x="1002538" y="997315"/>
                  </a:lnTo>
                  <a:lnTo>
                    <a:pt x="995318" y="974902"/>
                  </a:lnTo>
                  <a:lnTo>
                    <a:pt x="985587" y="952421"/>
                  </a:lnTo>
                  <a:lnTo>
                    <a:pt x="976327" y="930207"/>
                  </a:lnTo>
                  <a:lnTo>
                    <a:pt x="964712" y="907793"/>
                  </a:lnTo>
                  <a:lnTo>
                    <a:pt x="953568" y="886177"/>
                  </a:lnTo>
                  <a:lnTo>
                    <a:pt x="944308" y="863764"/>
                  </a:lnTo>
                  <a:lnTo>
                    <a:pt x="930809" y="841483"/>
                  </a:lnTo>
                  <a:lnTo>
                    <a:pt x="919509" y="819069"/>
                  </a:lnTo>
                  <a:lnTo>
                    <a:pt x="906481" y="796655"/>
                  </a:lnTo>
                  <a:lnTo>
                    <a:pt x="891414" y="774241"/>
                  </a:lnTo>
                  <a:lnTo>
                    <a:pt x="877915" y="751960"/>
                  </a:lnTo>
                  <a:lnTo>
                    <a:pt x="862848" y="729547"/>
                  </a:lnTo>
                  <a:lnTo>
                    <a:pt x="847780" y="707133"/>
                  </a:lnTo>
                  <a:lnTo>
                    <a:pt x="830734" y="684852"/>
                  </a:lnTo>
                  <a:lnTo>
                    <a:pt x="798684" y="640822"/>
                  </a:lnTo>
                  <a:lnTo>
                    <a:pt x="760826" y="595995"/>
                  </a:lnTo>
                  <a:lnTo>
                    <a:pt x="741913" y="573780"/>
                  </a:lnTo>
                  <a:lnTo>
                    <a:pt x="723377" y="551300"/>
                  </a:lnTo>
                  <a:lnTo>
                    <a:pt x="702517" y="528886"/>
                  </a:lnTo>
                  <a:lnTo>
                    <a:pt x="681658" y="506672"/>
                  </a:lnTo>
                  <a:lnTo>
                    <a:pt x="658868" y="484258"/>
                  </a:lnTo>
                  <a:lnTo>
                    <a:pt x="636470" y="461778"/>
                  </a:lnTo>
                  <a:lnTo>
                    <a:pt x="613680" y="440229"/>
                  </a:lnTo>
                  <a:lnTo>
                    <a:pt x="590906" y="417948"/>
                  </a:lnTo>
                  <a:lnTo>
                    <a:pt x="566562" y="395534"/>
                  </a:lnTo>
                  <a:lnTo>
                    <a:pt x="539927" y="373120"/>
                  </a:lnTo>
                  <a:lnTo>
                    <a:pt x="515583" y="350706"/>
                  </a:lnTo>
                  <a:lnTo>
                    <a:pt x="487394" y="328425"/>
                  </a:lnTo>
                  <a:lnTo>
                    <a:pt x="432554" y="283598"/>
                  </a:lnTo>
                  <a:lnTo>
                    <a:pt x="373852" y="238903"/>
                  </a:lnTo>
                  <a:lnTo>
                    <a:pt x="311666" y="194874"/>
                  </a:lnTo>
                  <a:lnTo>
                    <a:pt x="279616" y="172460"/>
                  </a:lnTo>
                  <a:lnTo>
                    <a:pt x="245635" y="150179"/>
                  </a:lnTo>
                  <a:lnTo>
                    <a:pt x="211639" y="127765"/>
                  </a:lnTo>
                  <a:lnTo>
                    <a:pt x="177658" y="105351"/>
                  </a:lnTo>
                  <a:lnTo>
                    <a:pt x="141746" y="82937"/>
                  </a:lnTo>
                  <a:lnTo>
                    <a:pt x="103888" y="60657"/>
                  </a:lnTo>
                  <a:lnTo>
                    <a:pt x="66046" y="38243"/>
                  </a:lnTo>
                  <a:lnTo>
                    <a:pt x="28581" y="15829"/>
                  </a:lnTo>
                  <a:lnTo>
                    <a:pt x="0" y="0"/>
                  </a:lnTo>
                </a:path>
              </a:pathLst>
            </a:custGeom>
            <a:ln w="8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49034" y="5682961"/>
              <a:ext cx="112904" cy="68874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776345" y="4645132"/>
              <a:ext cx="732790" cy="748665"/>
            </a:xfrm>
            <a:custGeom>
              <a:avLst/>
              <a:gdLst/>
              <a:ahLst/>
              <a:cxnLst/>
              <a:rect l="l" t="t" r="r" b="b"/>
              <a:pathLst>
                <a:path w="732789" h="748664">
                  <a:moveTo>
                    <a:pt x="171850" y="0"/>
                  </a:moveTo>
                  <a:lnTo>
                    <a:pt x="0" y="24076"/>
                  </a:lnTo>
                  <a:lnTo>
                    <a:pt x="560708" y="748036"/>
                  </a:lnTo>
                  <a:lnTo>
                    <a:pt x="732574" y="724026"/>
                  </a:lnTo>
                  <a:lnTo>
                    <a:pt x="171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 rot="3120000">
            <a:off x="1677636" y="4923919"/>
            <a:ext cx="894136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sz="1725" i="1" spc="-359" baseline="2415" dirty="0">
                <a:latin typeface="Times New Roman"/>
                <a:cs typeface="Times New Roman"/>
              </a:rPr>
              <a:t>S</a:t>
            </a:r>
            <a:r>
              <a:rPr sz="1725" i="1" spc="-240" baseline="2415" dirty="0">
                <a:latin typeface="Times New Roman"/>
                <a:cs typeface="Times New Roman"/>
              </a:rPr>
              <a:t>t</a:t>
            </a:r>
            <a:r>
              <a:rPr sz="1725" i="1" spc="-397" baseline="2415" dirty="0">
                <a:latin typeface="Times New Roman"/>
                <a:cs typeface="Times New Roman"/>
              </a:rPr>
              <a:t>o</a:t>
            </a:r>
            <a:r>
              <a:rPr sz="1725" i="1" spc="-375" baseline="2415" dirty="0">
                <a:latin typeface="Times New Roman"/>
                <a:cs typeface="Times New Roman"/>
              </a:rPr>
              <a:t>r</a:t>
            </a:r>
            <a:r>
              <a:rPr sz="1725" i="1" spc="-337" baseline="2415" dirty="0">
                <a:latin typeface="Times New Roman"/>
                <a:cs typeface="Times New Roman"/>
              </a:rPr>
              <a:t>e</a:t>
            </a:r>
            <a:r>
              <a:rPr sz="1725" i="1" spc="-209" baseline="2415" dirty="0">
                <a:latin typeface="Times New Roman"/>
                <a:cs typeface="Times New Roman"/>
              </a:rPr>
              <a:t> </a:t>
            </a:r>
            <a:r>
              <a:rPr sz="1725" i="1" spc="-569" baseline="2415" dirty="0">
                <a:latin typeface="Times New Roman"/>
                <a:cs typeface="Times New Roman"/>
              </a:rPr>
              <a:t>U</a:t>
            </a:r>
            <a:r>
              <a:rPr sz="1725" i="1" spc="-330" baseline="2415" dirty="0">
                <a:latin typeface="Times New Roman"/>
                <a:cs typeface="Times New Roman"/>
              </a:rPr>
              <a:t>s</a:t>
            </a:r>
            <a:r>
              <a:rPr sz="1725" i="1" spc="-345" baseline="2415" dirty="0">
                <a:latin typeface="Times New Roman"/>
                <a:cs typeface="Times New Roman"/>
              </a:rPr>
              <a:t>er</a:t>
            </a:r>
            <a:r>
              <a:rPr sz="1725" i="1" spc="-202" baseline="2415" dirty="0">
                <a:latin typeface="Times New Roman"/>
                <a:cs typeface="Times New Roman"/>
              </a:rPr>
              <a:t> </a:t>
            </a:r>
            <a:r>
              <a:rPr sz="1150" i="1" spc="-365" dirty="0">
                <a:latin typeface="Times New Roman"/>
                <a:cs typeface="Times New Roman"/>
              </a:rPr>
              <a:t>P</a:t>
            </a:r>
            <a:r>
              <a:rPr sz="1150" i="1" spc="-265" dirty="0">
                <a:latin typeface="Times New Roman"/>
                <a:cs typeface="Times New Roman"/>
              </a:rPr>
              <a:t>o</a:t>
            </a:r>
            <a:r>
              <a:rPr sz="1150" i="1" spc="-220" dirty="0">
                <a:latin typeface="Times New Roman"/>
                <a:cs typeface="Times New Roman"/>
              </a:rPr>
              <a:t>s</a:t>
            </a:r>
            <a:r>
              <a:rPr sz="1150" i="1" spc="-145" dirty="0">
                <a:latin typeface="Times New Roman"/>
                <a:cs typeface="Times New Roman"/>
              </a:rPr>
              <a:t>i</a:t>
            </a:r>
            <a:r>
              <a:rPr sz="1150" i="1" spc="-160" dirty="0">
                <a:latin typeface="Times New Roman"/>
                <a:cs typeface="Times New Roman"/>
              </a:rPr>
              <a:t>ti</a:t>
            </a:r>
            <a:r>
              <a:rPr sz="1150" i="1" spc="-265" dirty="0">
                <a:latin typeface="Times New Roman"/>
                <a:cs typeface="Times New Roman"/>
              </a:rPr>
              <a:t>o</a:t>
            </a:r>
            <a:r>
              <a:rPr sz="1150" i="1" spc="-254" dirty="0">
                <a:latin typeface="Times New Roman"/>
                <a:cs typeface="Times New Roman"/>
              </a:rPr>
              <a:t>n</a:t>
            </a:r>
            <a:r>
              <a:rPr sz="1150" i="1" spc="-140" dirty="0">
                <a:latin typeface="Times New Roman"/>
                <a:cs typeface="Times New Roman"/>
              </a:rPr>
              <a:t> </a:t>
            </a:r>
            <a:r>
              <a:rPr sz="1150" i="1" spc="-160" dirty="0">
                <a:latin typeface="Times New Roman"/>
                <a:cs typeface="Times New Roman"/>
              </a:rPr>
              <a:t>i</a:t>
            </a:r>
            <a:r>
              <a:rPr sz="1150" i="1" spc="-254" dirty="0">
                <a:latin typeface="Times New Roman"/>
                <a:cs typeface="Times New Roman"/>
              </a:rPr>
              <a:t>n</a:t>
            </a:r>
            <a:r>
              <a:rPr sz="1150" i="1" spc="-140" dirty="0">
                <a:latin typeface="Times New Roman"/>
                <a:cs typeface="Times New Roman"/>
              </a:rPr>
              <a:t> </a:t>
            </a:r>
            <a:r>
              <a:rPr sz="1150" i="1" spc="-380" dirty="0">
                <a:latin typeface="Times New Roman"/>
                <a:cs typeface="Times New Roman"/>
              </a:rPr>
              <a:t>O</a:t>
            </a:r>
            <a:r>
              <a:rPr sz="1150" i="1" spc="-250" dirty="0">
                <a:latin typeface="Times New Roman"/>
                <a:cs typeface="Times New Roman"/>
              </a:rPr>
              <a:t>r</a:t>
            </a:r>
            <a:r>
              <a:rPr sz="1150" i="1" spc="-265" dirty="0">
                <a:latin typeface="Times New Roman"/>
                <a:cs typeface="Times New Roman"/>
              </a:rPr>
              <a:t>g</a:t>
            </a:r>
            <a:r>
              <a:rPr sz="1150" i="1" spc="-130" dirty="0">
                <a:latin typeface="Times New Roman"/>
                <a:cs typeface="Times New Roman"/>
              </a:rPr>
              <a:t>.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4005143" y="2114115"/>
            <a:ext cx="2061845" cy="1289050"/>
            <a:chOff x="4005143" y="2114115"/>
            <a:chExt cx="2061845" cy="1289050"/>
          </a:xfrm>
        </p:grpSpPr>
        <p:sp>
          <p:nvSpPr>
            <p:cNvPr id="107" name="object 107"/>
            <p:cNvSpPr/>
            <p:nvPr/>
          </p:nvSpPr>
          <p:spPr>
            <a:xfrm>
              <a:off x="4008318" y="2117290"/>
              <a:ext cx="1974850" cy="440055"/>
            </a:xfrm>
            <a:custGeom>
              <a:avLst/>
              <a:gdLst/>
              <a:ahLst/>
              <a:cxnLst/>
              <a:rect l="l" t="t" r="r" b="b"/>
              <a:pathLst>
                <a:path w="1974850" h="440055">
                  <a:moveTo>
                    <a:pt x="1974659" y="439563"/>
                  </a:moveTo>
                  <a:lnTo>
                    <a:pt x="1939272" y="420680"/>
                  </a:lnTo>
                  <a:lnTo>
                    <a:pt x="1903039" y="402157"/>
                  </a:lnTo>
                  <a:lnTo>
                    <a:pt x="1865976" y="383998"/>
                  </a:lnTo>
                  <a:lnTo>
                    <a:pt x="1828100" y="366207"/>
                  </a:lnTo>
                  <a:lnTo>
                    <a:pt x="1789425" y="348788"/>
                  </a:lnTo>
                  <a:lnTo>
                    <a:pt x="1749969" y="331744"/>
                  </a:lnTo>
                  <a:lnTo>
                    <a:pt x="1709746" y="315078"/>
                  </a:lnTo>
                  <a:lnTo>
                    <a:pt x="1668773" y="298795"/>
                  </a:lnTo>
                  <a:lnTo>
                    <a:pt x="1627066" y="282898"/>
                  </a:lnTo>
                  <a:lnTo>
                    <a:pt x="1584641" y="267391"/>
                  </a:lnTo>
                  <a:lnTo>
                    <a:pt x="1541513" y="252277"/>
                  </a:lnTo>
                  <a:lnTo>
                    <a:pt x="1497698" y="237560"/>
                  </a:lnTo>
                  <a:lnTo>
                    <a:pt x="1453214" y="223244"/>
                  </a:lnTo>
                  <a:lnTo>
                    <a:pt x="1408074" y="209333"/>
                  </a:lnTo>
                  <a:lnTo>
                    <a:pt x="1362295" y="195830"/>
                  </a:lnTo>
                  <a:lnTo>
                    <a:pt x="1315894" y="182738"/>
                  </a:lnTo>
                  <a:lnTo>
                    <a:pt x="1268886" y="170062"/>
                  </a:lnTo>
                  <a:lnTo>
                    <a:pt x="1221287" y="157805"/>
                  </a:lnTo>
                  <a:lnTo>
                    <a:pt x="1173112" y="145971"/>
                  </a:lnTo>
                  <a:lnTo>
                    <a:pt x="1124379" y="134563"/>
                  </a:lnTo>
                  <a:lnTo>
                    <a:pt x="1075102" y="123586"/>
                  </a:lnTo>
                  <a:lnTo>
                    <a:pt x="1025298" y="113042"/>
                  </a:lnTo>
                  <a:lnTo>
                    <a:pt x="974983" y="102935"/>
                  </a:lnTo>
                  <a:lnTo>
                    <a:pt x="924172" y="93270"/>
                  </a:lnTo>
                  <a:lnTo>
                    <a:pt x="872881" y="84049"/>
                  </a:lnTo>
                  <a:lnTo>
                    <a:pt x="821127" y="75277"/>
                  </a:lnTo>
                  <a:lnTo>
                    <a:pt x="768925" y="66957"/>
                  </a:lnTo>
                  <a:lnTo>
                    <a:pt x="716291" y="59093"/>
                  </a:lnTo>
                  <a:lnTo>
                    <a:pt x="663242" y="51688"/>
                  </a:lnTo>
                  <a:lnTo>
                    <a:pt x="609792" y="44746"/>
                  </a:lnTo>
                  <a:lnTo>
                    <a:pt x="555958" y="38271"/>
                  </a:lnTo>
                  <a:lnTo>
                    <a:pt x="501756" y="32267"/>
                  </a:lnTo>
                  <a:lnTo>
                    <a:pt x="447202" y="26736"/>
                  </a:lnTo>
                  <a:lnTo>
                    <a:pt x="392312" y="21684"/>
                  </a:lnTo>
                  <a:lnTo>
                    <a:pt x="337101" y="17112"/>
                  </a:lnTo>
                  <a:lnTo>
                    <a:pt x="281586" y="13026"/>
                  </a:lnTo>
                  <a:lnTo>
                    <a:pt x="225782" y="9429"/>
                  </a:lnTo>
                  <a:lnTo>
                    <a:pt x="169706" y="6324"/>
                  </a:lnTo>
                  <a:lnTo>
                    <a:pt x="113372" y="3715"/>
                  </a:lnTo>
                  <a:lnTo>
                    <a:pt x="56798" y="1605"/>
                  </a:lnTo>
                  <a:lnTo>
                    <a:pt x="0" y="0"/>
                  </a:lnTo>
                </a:path>
              </a:pathLst>
            </a:custGeom>
            <a:ln w="5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25016" y="2527892"/>
              <a:ext cx="141348" cy="70362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4204512" y="3018034"/>
              <a:ext cx="1856105" cy="363220"/>
            </a:xfrm>
            <a:custGeom>
              <a:avLst/>
              <a:gdLst/>
              <a:ahLst/>
              <a:cxnLst/>
              <a:rect l="l" t="t" r="r" b="b"/>
              <a:pathLst>
                <a:path w="1856104" h="363220">
                  <a:moveTo>
                    <a:pt x="0" y="362811"/>
                  </a:moveTo>
                  <a:lnTo>
                    <a:pt x="558762" y="261383"/>
                  </a:lnTo>
                  <a:lnTo>
                    <a:pt x="1083621" y="159889"/>
                  </a:lnTo>
                  <a:lnTo>
                    <a:pt x="1580229" y="58262"/>
                  </a:lnTo>
                  <a:lnTo>
                    <a:pt x="1855686" y="0"/>
                  </a:lnTo>
                </a:path>
              </a:pathLst>
            </a:custGeom>
            <a:ln w="49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105630" y="3354175"/>
              <a:ext cx="168275" cy="48260"/>
            </a:xfrm>
            <a:custGeom>
              <a:avLst/>
              <a:gdLst/>
              <a:ahLst/>
              <a:cxnLst/>
              <a:rect l="l" t="t" r="r" b="b"/>
              <a:pathLst>
                <a:path w="168275" h="48260">
                  <a:moveTo>
                    <a:pt x="124622" y="0"/>
                  </a:moveTo>
                  <a:lnTo>
                    <a:pt x="0" y="47953"/>
                  </a:lnTo>
                  <a:lnTo>
                    <a:pt x="167942" y="44029"/>
                  </a:lnTo>
                  <a:lnTo>
                    <a:pt x="1246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105630" y="3354175"/>
              <a:ext cx="168275" cy="48260"/>
            </a:xfrm>
            <a:custGeom>
              <a:avLst/>
              <a:gdLst/>
              <a:ahLst/>
              <a:cxnLst/>
              <a:rect l="l" t="t" r="r" b="b"/>
              <a:pathLst>
                <a:path w="168275" h="48260">
                  <a:moveTo>
                    <a:pt x="0" y="47953"/>
                  </a:moveTo>
                  <a:lnTo>
                    <a:pt x="124622" y="0"/>
                  </a:lnTo>
                  <a:lnTo>
                    <a:pt x="167942" y="44029"/>
                  </a:lnTo>
                  <a:lnTo>
                    <a:pt x="0" y="47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772535" y="3129172"/>
              <a:ext cx="631190" cy="177800"/>
            </a:xfrm>
            <a:custGeom>
              <a:avLst/>
              <a:gdLst/>
              <a:ahLst/>
              <a:cxnLst/>
              <a:rect l="l" t="t" r="r" b="b"/>
              <a:pathLst>
                <a:path w="631189" h="177800">
                  <a:moveTo>
                    <a:pt x="555466" y="0"/>
                  </a:moveTo>
                  <a:lnTo>
                    <a:pt x="0" y="107879"/>
                  </a:lnTo>
                  <a:lnTo>
                    <a:pt x="75652" y="177381"/>
                  </a:lnTo>
                  <a:lnTo>
                    <a:pt x="630647" y="69369"/>
                  </a:lnTo>
                  <a:lnTo>
                    <a:pt x="555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 rot="21000000">
            <a:off x="4869931" y="3169931"/>
            <a:ext cx="471997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sz="700" spc="295" dirty="0">
                <a:latin typeface="Times New Roman"/>
                <a:cs typeface="Times New Roman"/>
              </a:rPr>
              <a:t>New</a:t>
            </a:r>
            <a:r>
              <a:rPr sz="700" spc="70" dirty="0">
                <a:latin typeface="Times New Roman"/>
                <a:cs typeface="Times New Roman"/>
              </a:rPr>
              <a:t> </a:t>
            </a:r>
            <a:r>
              <a:rPr sz="1050" spc="307" baseline="3968" dirty="0">
                <a:latin typeface="Times New Roman"/>
                <a:cs typeface="Times New Roman"/>
              </a:rPr>
              <a:t>Jo</a:t>
            </a:r>
            <a:endParaRPr sz="1050" baseline="3968">
              <a:latin typeface="Times New Roman"/>
              <a:cs typeface="Times New Roman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5350972" y="3012637"/>
            <a:ext cx="713105" cy="841375"/>
            <a:chOff x="5350972" y="3012637"/>
            <a:chExt cx="713105" cy="841375"/>
          </a:xfrm>
        </p:grpSpPr>
        <p:sp>
          <p:nvSpPr>
            <p:cNvPr id="115" name="object 115"/>
            <p:cNvSpPr/>
            <p:nvPr/>
          </p:nvSpPr>
          <p:spPr>
            <a:xfrm>
              <a:off x="5393922" y="3018034"/>
              <a:ext cx="664845" cy="788035"/>
            </a:xfrm>
            <a:custGeom>
              <a:avLst/>
              <a:gdLst/>
              <a:ahLst/>
              <a:cxnLst/>
              <a:rect l="l" t="t" r="r" b="b"/>
              <a:pathLst>
                <a:path w="664845" h="788035">
                  <a:moveTo>
                    <a:pt x="0" y="788009"/>
                  </a:moveTo>
                  <a:lnTo>
                    <a:pt x="20875" y="769519"/>
                  </a:lnTo>
                  <a:lnTo>
                    <a:pt x="39395" y="752027"/>
                  </a:lnTo>
                  <a:lnTo>
                    <a:pt x="60270" y="734535"/>
                  </a:lnTo>
                  <a:lnTo>
                    <a:pt x="79262" y="716045"/>
                  </a:lnTo>
                  <a:lnTo>
                    <a:pt x="98097" y="698486"/>
                  </a:lnTo>
                  <a:lnTo>
                    <a:pt x="117088" y="680795"/>
                  </a:lnTo>
                  <a:lnTo>
                    <a:pt x="134040" y="663303"/>
                  </a:lnTo>
                  <a:lnTo>
                    <a:pt x="153031" y="645013"/>
                  </a:lnTo>
                  <a:lnTo>
                    <a:pt x="171866" y="627321"/>
                  </a:lnTo>
                  <a:lnTo>
                    <a:pt x="188974" y="609829"/>
                  </a:lnTo>
                  <a:lnTo>
                    <a:pt x="205925" y="592137"/>
                  </a:lnTo>
                  <a:lnTo>
                    <a:pt x="222877" y="573780"/>
                  </a:lnTo>
                  <a:lnTo>
                    <a:pt x="239828" y="556288"/>
                  </a:lnTo>
                  <a:lnTo>
                    <a:pt x="256936" y="538597"/>
                  </a:lnTo>
                  <a:lnTo>
                    <a:pt x="273887" y="521105"/>
                  </a:lnTo>
                  <a:lnTo>
                    <a:pt x="290838" y="502615"/>
                  </a:lnTo>
                  <a:lnTo>
                    <a:pt x="305906" y="485123"/>
                  </a:lnTo>
                  <a:lnTo>
                    <a:pt x="322857" y="467564"/>
                  </a:lnTo>
                  <a:lnTo>
                    <a:pt x="337925" y="449939"/>
                  </a:lnTo>
                  <a:lnTo>
                    <a:pt x="352993" y="431582"/>
                  </a:lnTo>
                  <a:lnTo>
                    <a:pt x="368061" y="413891"/>
                  </a:lnTo>
                  <a:lnTo>
                    <a:pt x="383128" y="396399"/>
                  </a:lnTo>
                  <a:lnTo>
                    <a:pt x="398196" y="378042"/>
                  </a:lnTo>
                  <a:lnTo>
                    <a:pt x="413264" y="360417"/>
                  </a:lnTo>
                  <a:lnTo>
                    <a:pt x="426762" y="342858"/>
                  </a:lnTo>
                  <a:lnTo>
                    <a:pt x="441830" y="325233"/>
                  </a:lnTo>
                  <a:lnTo>
                    <a:pt x="455014" y="306876"/>
                  </a:lnTo>
                  <a:lnTo>
                    <a:pt x="470082" y="289384"/>
                  </a:lnTo>
                  <a:lnTo>
                    <a:pt x="483266" y="271692"/>
                  </a:lnTo>
                  <a:lnTo>
                    <a:pt x="496293" y="254200"/>
                  </a:lnTo>
                  <a:lnTo>
                    <a:pt x="509792" y="235711"/>
                  </a:lnTo>
                  <a:lnTo>
                    <a:pt x="522976" y="218152"/>
                  </a:lnTo>
                  <a:lnTo>
                    <a:pt x="534120" y="200660"/>
                  </a:lnTo>
                  <a:lnTo>
                    <a:pt x="547304" y="182968"/>
                  </a:lnTo>
                  <a:lnTo>
                    <a:pt x="558919" y="164678"/>
                  </a:lnTo>
                  <a:lnTo>
                    <a:pt x="571946" y="146986"/>
                  </a:lnTo>
                  <a:lnTo>
                    <a:pt x="583247" y="129494"/>
                  </a:lnTo>
                  <a:lnTo>
                    <a:pt x="594861" y="111936"/>
                  </a:lnTo>
                  <a:lnTo>
                    <a:pt x="606005" y="93446"/>
                  </a:lnTo>
                  <a:lnTo>
                    <a:pt x="617149" y="75954"/>
                  </a:lnTo>
                  <a:lnTo>
                    <a:pt x="628764" y="58262"/>
                  </a:lnTo>
                  <a:lnTo>
                    <a:pt x="640065" y="39972"/>
                  </a:lnTo>
                  <a:lnTo>
                    <a:pt x="651209" y="22413"/>
                  </a:lnTo>
                  <a:lnTo>
                    <a:pt x="660783" y="4788"/>
                  </a:lnTo>
                  <a:lnTo>
                    <a:pt x="664707" y="0"/>
                  </a:lnTo>
                </a:path>
              </a:pathLst>
            </a:custGeom>
            <a:ln w="8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0972" y="3780947"/>
              <a:ext cx="120745" cy="72805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5535339" y="3273698"/>
              <a:ext cx="438784" cy="337820"/>
            </a:xfrm>
            <a:custGeom>
              <a:avLst/>
              <a:gdLst/>
              <a:ahLst/>
              <a:cxnLst/>
              <a:rect l="l" t="t" r="r" b="b"/>
              <a:pathLst>
                <a:path w="438785" h="337820">
                  <a:moveTo>
                    <a:pt x="268394" y="0"/>
                  </a:moveTo>
                  <a:lnTo>
                    <a:pt x="0" y="310933"/>
                  </a:lnTo>
                  <a:lnTo>
                    <a:pt x="169982" y="337271"/>
                  </a:lnTo>
                  <a:lnTo>
                    <a:pt x="438377" y="26470"/>
                  </a:lnTo>
                  <a:lnTo>
                    <a:pt x="268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 rot="18660000">
            <a:off x="5571718" y="3346883"/>
            <a:ext cx="4044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50" spc="-375" dirty="0">
                <a:latin typeface="Times New Roman"/>
                <a:cs typeface="Times New Roman"/>
              </a:rPr>
              <a:t>U</a:t>
            </a:r>
            <a:r>
              <a:rPr sz="1150" spc="-260" dirty="0">
                <a:latin typeface="Times New Roman"/>
                <a:cs typeface="Times New Roman"/>
              </a:rPr>
              <a:t>d</a:t>
            </a:r>
            <a:r>
              <a:rPr sz="1150" spc="-215" dirty="0">
                <a:latin typeface="Times New Roman"/>
                <a:cs typeface="Times New Roman"/>
              </a:rPr>
              <a:t>a</a:t>
            </a:r>
            <a:r>
              <a:rPr sz="1150" spc="-150" dirty="0">
                <a:latin typeface="Times New Roman"/>
                <a:cs typeface="Times New Roman"/>
              </a:rPr>
              <a:t>t</a:t>
            </a:r>
            <a:r>
              <a:rPr sz="1150" spc="-215" dirty="0">
                <a:latin typeface="Times New Roman"/>
                <a:cs typeface="Times New Roman"/>
              </a:rPr>
              <a:t>e</a:t>
            </a:r>
            <a:r>
              <a:rPr sz="1150" spc="-140" dirty="0">
                <a:latin typeface="Times New Roman"/>
                <a:cs typeface="Times New Roman"/>
              </a:rPr>
              <a:t> </a:t>
            </a:r>
            <a:r>
              <a:rPr sz="1150" spc="-365" dirty="0">
                <a:latin typeface="Times New Roman"/>
                <a:cs typeface="Times New Roman"/>
              </a:rPr>
              <a:t>A</a:t>
            </a:r>
            <a:r>
              <a:rPr sz="1150" spc="-229" dirty="0">
                <a:latin typeface="Times New Roman"/>
                <a:cs typeface="Times New Roman"/>
              </a:rPr>
              <a:t>c</a:t>
            </a:r>
            <a:r>
              <a:rPr sz="1150" spc="-170" dirty="0">
                <a:latin typeface="Times New Roman"/>
                <a:cs typeface="Times New Roman"/>
              </a:rPr>
              <a:t>c.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6049626" y="3013819"/>
            <a:ext cx="690880" cy="576580"/>
            <a:chOff x="6049626" y="3013819"/>
            <a:chExt cx="690880" cy="576580"/>
          </a:xfrm>
        </p:grpSpPr>
        <p:sp>
          <p:nvSpPr>
            <p:cNvPr id="120" name="object 120"/>
            <p:cNvSpPr/>
            <p:nvPr/>
          </p:nvSpPr>
          <p:spPr>
            <a:xfrm>
              <a:off x="6054706" y="3018899"/>
              <a:ext cx="554990" cy="518795"/>
            </a:xfrm>
            <a:custGeom>
              <a:avLst/>
              <a:gdLst/>
              <a:ahLst/>
              <a:cxnLst/>
              <a:rect l="l" t="t" r="r" b="b"/>
              <a:pathLst>
                <a:path w="554990" h="518795">
                  <a:moveTo>
                    <a:pt x="539927" y="518577"/>
                  </a:moveTo>
                  <a:lnTo>
                    <a:pt x="546188" y="499389"/>
                  </a:lnTo>
                  <a:lnTo>
                    <a:pt x="550934" y="480101"/>
                  </a:lnTo>
                  <a:lnTo>
                    <a:pt x="553943" y="460664"/>
                  </a:lnTo>
                  <a:lnTo>
                    <a:pt x="554995" y="441027"/>
                  </a:lnTo>
                  <a:lnTo>
                    <a:pt x="552578" y="408061"/>
                  </a:lnTo>
                  <a:lnTo>
                    <a:pt x="533542" y="343235"/>
                  </a:lnTo>
                  <a:lnTo>
                    <a:pt x="496233" y="280424"/>
                  </a:lnTo>
                  <a:lnTo>
                    <a:pt x="470975" y="249977"/>
                  </a:lnTo>
                  <a:lnTo>
                    <a:pt x="441448" y="220278"/>
                  </a:lnTo>
                  <a:lnTo>
                    <a:pt x="407751" y="191407"/>
                  </a:lnTo>
                  <a:lnTo>
                    <a:pt x="369983" y="163445"/>
                  </a:lnTo>
                  <a:lnTo>
                    <a:pt x="328244" y="136474"/>
                  </a:lnTo>
                  <a:lnTo>
                    <a:pt x="282634" y="110575"/>
                  </a:lnTo>
                  <a:lnTo>
                    <a:pt x="233253" y="85829"/>
                  </a:lnTo>
                  <a:lnTo>
                    <a:pt x="180199" y="62318"/>
                  </a:lnTo>
                  <a:lnTo>
                    <a:pt x="123572" y="40121"/>
                  </a:lnTo>
                  <a:lnTo>
                    <a:pt x="63473" y="19322"/>
                  </a:lnTo>
                  <a:lnTo>
                    <a:pt x="0" y="0"/>
                  </a:lnTo>
                </a:path>
              </a:pathLst>
            </a:custGeom>
            <a:ln w="77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72537" y="3517946"/>
              <a:ext cx="111056" cy="72182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6328593" y="3122787"/>
              <a:ext cx="411480" cy="286385"/>
            </a:xfrm>
            <a:custGeom>
              <a:avLst/>
              <a:gdLst/>
              <a:ahLst/>
              <a:cxnLst/>
              <a:rect l="l" t="t" r="r" b="b"/>
              <a:pathLst>
                <a:path w="411479" h="286385">
                  <a:moveTo>
                    <a:pt x="167942" y="0"/>
                  </a:moveTo>
                  <a:lnTo>
                    <a:pt x="0" y="27801"/>
                  </a:lnTo>
                  <a:lnTo>
                    <a:pt x="243281" y="286059"/>
                  </a:lnTo>
                  <a:lnTo>
                    <a:pt x="411380" y="258058"/>
                  </a:lnTo>
                  <a:lnTo>
                    <a:pt x="1679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 rot="2760000">
            <a:off x="6353918" y="3178373"/>
            <a:ext cx="334249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725" i="1" spc="-412" baseline="2415" dirty="0">
                <a:latin typeface="Times New Roman"/>
                <a:cs typeface="Times New Roman"/>
              </a:rPr>
              <a:t>J</a:t>
            </a:r>
            <a:r>
              <a:rPr sz="1725" i="1" spc="-390" baseline="2415" dirty="0">
                <a:latin typeface="Times New Roman"/>
                <a:cs typeface="Times New Roman"/>
              </a:rPr>
              <a:t>o</a:t>
            </a:r>
            <a:r>
              <a:rPr sz="1150" i="1" spc="-235" dirty="0">
                <a:latin typeface="Times New Roman"/>
                <a:cs typeface="Times New Roman"/>
              </a:rPr>
              <a:t>b</a:t>
            </a:r>
            <a:r>
              <a:rPr sz="1150" i="1" spc="-155" dirty="0">
                <a:latin typeface="Times New Roman"/>
                <a:cs typeface="Times New Roman"/>
              </a:rPr>
              <a:t> </a:t>
            </a:r>
            <a:r>
              <a:rPr sz="1150" i="1" spc="-395" dirty="0">
                <a:latin typeface="Times New Roman"/>
                <a:cs typeface="Times New Roman"/>
              </a:rPr>
              <a:t>M</a:t>
            </a:r>
            <a:r>
              <a:rPr sz="1150" i="1" spc="-300" dirty="0">
                <a:latin typeface="Times New Roman"/>
                <a:cs typeface="Times New Roman"/>
              </a:rPr>
              <a:t>a</a:t>
            </a:r>
            <a:r>
              <a:rPr sz="1150" i="1" spc="-165" dirty="0">
                <a:latin typeface="Times New Roman"/>
                <a:cs typeface="Times New Roman"/>
              </a:rPr>
              <a:t>i</a:t>
            </a:r>
            <a:r>
              <a:rPr sz="1150" i="1" spc="-130" dirty="0">
                <a:latin typeface="Times New Roman"/>
                <a:cs typeface="Times New Roman"/>
              </a:rPr>
              <a:t>l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6053571" y="2983715"/>
            <a:ext cx="1802764" cy="395605"/>
            <a:chOff x="6053571" y="2983715"/>
            <a:chExt cx="1802764" cy="395605"/>
          </a:xfrm>
        </p:grpSpPr>
        <p:sp>
          <p:nvSpPr>
            <p:cNvPr id="125" name="object 125"/>
            <p:cNvSpPr/>
            <p:nvPr/>
          </p:nvSpPr>
          <p:spPr>
            <a:xfrm>
              <a:off x="6056746" y="3013859"/>
              <a:ext cx="1718310" cy="323850"/>
            </a:xfrm>
            <a:custGeom>
              <a:avLst/>
              <a:gdLst/>
              <a:ahLst/>
              <a:cxnLst/>
              <a:rect l="l" t="t" r="r" b="b"/>
              <a:pathLst>
                <a:path w="1718309" h="323850">
                  <a:moveTo>
                    <a:pt x="1717879" y="323821"/>
                  </a:moveTo>
                  <a:lnTo>
                    <a:pt x="1682963" y="304892"/>
                  </a:lnTo>
                  <a:lnTo>
                    <a:pt x="1646891" y="286471"/>
                  </a:lnTo>
                  <a:lnTo>
                    <a:pt x="1609695" y="268562"/>
                  </a:lnTo>
                  <a:lnTo>
                    <a:pt x="1571405" y="251173"/>
                  </a:lnTo>
                  <a:lnTo>
                    <a:pt x="1532051" y="234310"/>
                  </a:lnTo>
                  <a:lnTo>
                    <a:pt x="1491665" y="217978"/>
                  </a:lnTo>
                  <a:lnTo>
                    <a:pt x="1450277" y="202183"/>
                  </a:lnTo>
                  <a:lnTo>
                    <a:pt x="1407916" y="186933"/>
                  </a:lnTo>
                  <a:lnTo>
                    <a:pt x="1364615" y="172232"/>
                  </a:lnTo>
                  <a:lnTo>
                    <a:pt x="1320403" y="158088"/>
                  </a:lnTo>
                  <a:lnTo>
                    <a:pt x="1275310" y="144507"/>
                  </a:lnTo>
                  <a:lnTo>
                    <a:pt x="1229368" y="131493"/>
                  </a:lnTo>
                  <a:lnTo>
                    <a:pt x="1182606" y="119055"/>
                  </a:lnTo>
                  <a:lnTo>
                    <a:pt x="1135056" y="107197"/>
                  </a:lnTo>
                  <a:lnTo>
                    <a:pt x="1086748" y="95927"/>
                  </a:lnTo>
                  <a:lnTo>
                    <a:pt x="1037712" y="85250"/>
                  </a:lnTo>
                  <a:lnTo>
                    <a:pt x="987979" y="75172"/>
                  </a:lnTo>
                  <a:lnTo>
                    <a:pt x="937579" y="65699"/>
                  </a:lnTo>
                  <a:lnTo>
                    <a:pt x="886544" y="56839"/>
                  </a:lnTo>
                  <a:lnTo>
                    <a:pt x="834903" y="48596"/>
                  </a:lnTo>
                  <a:lnTo>
                    <a:pt x="782686" y="40977"/>
                  </a:lnTo>
                  <a:lnTo>
                    <a:pt x="729926" y="33988"/>
                  </a:lnTo>
                  <a:lnTo>
                    <a:pt x="676651" y="27636"/>
                  </a:lnTo>
                  <a:lnTo>
                    <a:pt x="622893" y="21926"/>
                  </a:lnTo>
                  <a:lnTo>
                    <a:pt x="568682" y="16865"/>
                  </a:lnTo>
                  <a:lnTo>
                    <a:pt x="514048" y="12458"/>
                  </a:lnTo>
                  <a:lnTo>
                    <a:pt x="459023" y="8713"/>
                  </a:lnTo>
                  <a:lnTo>
                    <a:pt x="403636" y="5635"/>
                  </a:lnTo>
                  <a:lnTo>
                    <a:pt x="347919" y="3230"/>
                  </a:lnTo>
                  <a:lnTo>
                    <a:pt x="291901" y="1505"/>
                  </a:lnTo>
                  <a:lnTo>
                    <a:pt x="235613" y="465"/>
                  </a:lnTo>
                  <a:lnTo>
                    <a:pt x="179086" y="117"/>
                  </a:lnTo>
                  <a:lnTo>
                    <a:pt x="134219" y="0"/>
                  </a:lnTo>
                  <a:lnTo>
                    <a:pt x="89602" y="574"/>
                  </a:lnTo>
                  <a:lnTo>
                    <a:pt x="44955" y="1735"/>
                  </a:lnTo>
                  <a:lnTo>
                    <a:pt x="0" y="3376"/>
                  </a:lnTo>
                </a:path>
              </a:pathLst>
            </a:custGeom>
            <a:ln w="49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14625" y="3308718"/>
              <a:ext cx="141504" cy="70361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6660711" y="2983715"/>
              <a:ext cx="815975" cy="215900"/>
            </a:xfrm>
            <a:custGeom>
              <a:avLst/>
              <a:gdLst/>
              <a:ahLst/>
              <a:cxnLst/>
              <a:rect l="l" t="t" r="r" b="b"/>
              <a:pathLst>
                <a:path w="815975" h="215900">
                  <a:moveTo>
                    <a:pt x="77222" y="0"/>
                  </a:moveTo>
                  <a:lnTo>
                    <a:pt x="0" y="68704"/>
                  </a:lnTo>
                  <a:lnTo>
                    <a:pt x="738005" y="215691"/>
                  </a:lnTo>
                  <a:lnTo>
                    <a:pt x="815698" y="146920"/>
                  </a:lnTo>
                  <a:lnTo>
                    <a:pt x="772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 rot="660000">
            <a:off x="6692002" y="3042119"/>
            <a:ext cx="716893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5"/>
              </a:lnSpc>
            </a:pPr>
            <a:r>
              <a:rPr sz="700" i="1" spc="200" dirty="0">
                <a:latin typeface="Times New Roman"/>
                <a:cs typeface="Times New Roman"/>
              </a:rPr>
              <a:t>Job</a:t>
            </a:r>
            <a:r>
              <a:rPr sz="700" i="1" spc="90" dirty="0">
                <a:latin typeface="Times New Roman"/>
                <a:cs typeface="Times New Roman"/>
              </a:rPr>
              <a:t> </a:t>
            </a:r>
            <a:r>
              <a:rPr sz="700" i="1" spc="210" dirty="0">
                <a:latin typeface="Times New Roman"/>
                <a:cs typeface="Times New Roman"/>
              </a:rPr>
              <a:t>Seekers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4042220" y="3799530"/>
            <a:ext cx="287655" cy="902335"/>
            <a:chOff x="4042220" y="3799530"/>
            <a:chExt cx="287655" cy="902335"/>
          </a:xfrm>
        </p:grpSpPr>
        <p:sp>
          <p:nvSpPr>
            <p:cNvPr id="130" name="object 130"/>
            <p:cNvSpPr/>
            <p:nvPr/>
          </p:nvSpPr>
          <p:spPr>
            <a:xfrm>
              <a:off x="4098567" y="3805245"/>
              <a:ext cx="172085" cy="843280"/>
            </a:xfrm>
            <a:custGeom>
              <a:avLst/>
              <a:gdLst/>
              <a:ahLst/>
              <a:cxnLst/>
              <a:rect l="l" t="t" r="r" b="b"/>
              <a:pathLst>
                <a:path w="172085" h="843279">
                  <a:moveTo>
                    <a:pt x="0" y="0"/>
                  </a:moveTo>
                  <a:lnTo>
                    <a:pt x="171866" y="843146"/>
                  </a:lnTo>
                </a:path>
              </a:pathLst>
            </a:custGeom>
            <a:ln w="109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16327" y="4630466"/>
              <a:ext cx="112922" cy="71167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4042220" y="3992271"/>
              <a:ext cx="287020" cy="518159"/>
            </a:xfrm>
            <a:custGeom>
              <a:avLst/>
              <a:gdLst/>
              <a:ahLst/>
              <a:cxnLst/>
              <a:rect l="l" t="t" r="r" b="b"/>
              <a:pathLst>
                <a:path w="287020" h="518160">
                  <a:moveTo>
                    <a:pt x="181126" y="0"/>
                  </a:moveTo>
                  <a:lnTo>
                    <a:pt x="0" y="6384"/>
                  </a:lnTo>
                  <a:lnTo>
                    <a:pt x="105474" y="517846"/>
                  </a:lnTo>
                  <a:lnTo>
                    <a:pt x="286914" y="511461"/>
                  </a:lnTo>
                  <a:lnTo>
                    <a:pt x="181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 rot="4680000">
            <a:off x="3926632" y="4165794"/>
            <a:ext cx="499404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200" spc="-380" dirty="0">
                <a:latin typeface="Times New Roman"/>
                <a:cs typeface="Times New Roman"/>
              </a:rPr>
              <a:t>P</a:t>
            </a:r>
            <a:r>
              <a:rPr sz="1200" spc="-340" dirty="0">
                <a:latin typeface="Times New Roman"/>
                <a:cs typeface="Times New Roman"/>
              </a:rPr>
              <a:t>o</a:t>
            </a:r>
            <a:r>
              <a:rPr sz="1200" spc="-265" dirty="0">
                <a:latin typeface="Times New Roman"/>
                <a:cs typeface="Times New Roman"/>
              </a:rPr>
              <a:t>s</a:t>
            </a:r>
            <a:r>
              <a:rPr sz="1200" spc="-185" dirty="0">
                <a:latin typeface="Times New Roman"/>
                <a:cs typeface="Times New Roman"/>
              </a:rPr>
              <a:t>t</a:t>
            </a:r>
            <a:r>
              <a:rPr sz="1200" spc="-265" dirty="0">
                <a:latin typeface="Times New Roman"/>
                <a:cs typeface="Times New Roman"/>
              </a:rPr>
              <a:t>in</a:t>
            </a:r>
            <a:r>
              <a:rPr sz="1200" spc="-330" dirty="0">
                <a:latin typeface="Times New Roman"/>
                <a:cs typeface="Times New Roman"/>
              </a:rPr>
              <a:t>g</a:t>
            </a:r>
            <a:r>
              <a:rPr sz="1200" spc="-170" dirty="0">
                <a:latin typeface="Times New Roman"/>
                <a:cs typeface="Times New Roman"/>
              </a:rPr>
              <a:t> </a:t>
            </a:r>
            <a:r>
              <a:rPr sz="1200" spc="-484" dirty="0">
                <a:latin typeface="Times New Roman"/>
                <a:cs typeface="Times New Roman"/>
              </a:rPr>
              <a:t>N</a:t>
            </a:r>
            <a:r>
              <a:rPr sz="1200" spc="-385" dirty="0">
                <a:latin typeface="Times New Roman"/>
                <a:cs typeface="Times New Roman"/>
              </a:rPr>
              <a:t>ew</a:t>
            </a:r>
            <a:r>
              <a:rPr sz="1200" spc="-170" dirty="0">
                <a:latin typeface="Times New Roman"/>
                <a:cs typeface="Times New Roman"/>
              </a:rPr>
              <a:t> </a:t>
            </a:r>
            <a:r>
              <a:rPr sz="1200" spc="-265" dirty="0">
                <a:latin typeface="Times New Roman"/>
                <a:cs typeface="Times New Roman"/>
              </a:rPr>
              <a:t>J</a:t>
            </a:r>
            <a:r>
              <a:rPr sz="1200" spc="-335" dirty="0">
                <a:latin typeface="Times New Roman"/>
                <a:cs typeface="Times New Roman"/>
              </a:rPr>
              <a:t>o</a:t>
            </a:r>
            <a:r>
              <a:rPr sz="1200" spc="-33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4637320" y="4249721"/>
            <a:ext cx="715010" cy="843280"/>
            <a:chOff x="4637320" y="4249721"/>
            <a:chExt cx="715010" cy="843280"/>
          </a:xfrm>
        </p:grpSpPr>
        <p:sp>
          <p:nvSpPr>
            <p:cNvPr id="135" name="object 135"/>
            <p:cNvSpPr/>
            <p:nvPr/>
          </p:nvSpPr>
          <p:spPr>
            <a:xfrm>
              <a:off x="4689505" y="4255118"/>
              <a:ext cx="657860" cy="792480"/>
            </a:xfrm>
            <a:custGeom>
              <a:avLst/>
              <a:gdLst/>
              <a:ahLst/>
              <a:cxnLst/>
              <a:rect l="l" t="t" r="r" b="b"/>
              <a:pathLst>
                <a:path w="657860" h="792479">
                  <a:moveTo>
                    <a:pt x="0" y="791933"/>
                  </a:moveTo>
                  <a:lnTo>
                    <a:pt x="15067" y="780826"/>
                  </a:lnTo>
                  <a:lnTo>
                    <a:pt x="30449" y="769719"/>
                  </a:lnTo>
                  <a:lnTo>
                    <a:pt x="45517" y="758412"/>
                  </a:lnTo>
                  <a:lnTo>
                    <a:pt x="60584" y="747238"/>
                  </a:lnTo>
                  <a:lnTo>
                    <a:pt x="75652" y="736131"/>
                  </a:lnTo>
                  <a:lnTo>
                    <a:pt x="88836" y="724824"/>
                  </a:lnTo>
                  <a:lnTo>
                    <a:pt x="103904" y="713717"/>
                  </a:lnTo>
                  <a:lnTo>
                    <a:pt x="117088" y="702411"/>
                  </a:lnTo>
                  <a:lnTo>
                    <a:pt x="130587" y="691303"/>
                  </a:lnTo>
                  <a:lnTo>
                    <a:pt x="145654" y="680196"/>
                  </a:lnTo>
                  <a:lnTo>
                    <a:pt x="158682" y="668890"/>
                  </a:lnTo>
                  <a:lnTo>
                    <a:pt x="171866" y="657716"/>
                  </a:lnTo>
                  <a:lnTo>
                    <a:pt x="185050" y="646609"/>
                  </a:lnTo>
                  <a:lnTo>
                    <a:pt x="196665" y="635302"/>
                  </a:lnTo>
                  <a:lnTo>
                    <a:pt x="209692" y="624195"/>
                  </a:lnTo>
                  <a:lnTo>
                    <a:pt x="222877" y="613088"/>
                  </a:lnTo>
                  <a:lnTo>
                    <a:pt x="234020" y="602579"/>
                  </a:lnTo>
                  <a:lnTo>
                    <a:pt x="245635" y="591472"/>
                  </a:lnTo>
                  <a:lnTo>
                    <a:pt x="258819" y="580165"/>
                  </a:lnTo>
                  <a:lnTo>
                    <a:pt x="269963" y="569058"/>
                  </a:lnTo>
                  <a:lnTo>
                    <a:pt x="281578" y="557885"/>
                  </a:lnTo>
                  <a:lnTo>
                    <a:pt x="292722" y="546644"/>
                  </a:lnTo>
                  <a:lnTo>
                    <a:pt x="304023" y="535471"/>
                  </a:lnTo>
                  <a:lnTo>
                    <a:pt x="315480" y="524231"/>
                  </a:lnTo>
                  <a:lnTo>
                    <a:pt x="326781" y="513057"/>
                  </a:lnTo>
                  <a:lnTo>
                    <a:pt x="336042" y="501950"/>
                  </a:lnTo>
                  <a:lnTo>
                    <a:pt x="347656" y="490643"/>
                  </a:lnTo>
                  <a:lnTo>
                    <a:pt x="356917" y="479536"/>
                  </a:lnTo>
                  <a:lnTo>
                    <a:pt x="368531" y="468362"/>
                  </a:lnTo>
                  <a:lnTo>
                    <a:pt x="377792" y="457122"/>
                  </a:lnTo>
                  <a:lnTo>
                    <a:pt x="387052" y="445948"/>
                  </a:lnTo>
                  <a:lnTo>
                    <a:pt x="396626" y="434841"/>
                  </a:lnTo>
                  <a:lnTo>
                    <a:pt x="405887" y="423535"/>
                  </a:lnTo>
                  <a:lnTo>
                    <a:pt x="415618" y="413226"/>
                  </a:lnTo>
                  <a:lnTo>
                    <a:pt x="424879" y="401919"/>
                  </a:lnTo>
                  <a:lnTo>
                    <a:pt x="434453" y="390812"/>
                  </a:lnTo>
                  <a:lnTo>
                    <a:pt x="443713" y="379705"/>
                  </a:lnTo>
                  <a:lnTo>
                    <a:pt x="451561" y="368398"/>
                  </a:lnTo>
                  <a:lnTo>
                    <a:pt x="460821" y="357291"/>
                  </a:lnTo>
                  <a:lnTo>
                    <a:pt x="468512" y="346117"/>
                  </a:lnTo>
                  <a:lnTo>
                    <a:pt x="477773" y="334877"/>
                  </a:lnTo>
                  <a:lnTo>
                    <a:pt x="485463" y="323703"/>
                  </a:lnTo>
                  <a:lnTo>
                    <a:pt x="492840" y="312463"/>
                  </a:lnTo>
                  <a:lnTo>
                    <a:pt x="500531" y="301289"/>
                  </a:lnTo>
                  <a:lnTo>
                    <a:pt x="507908" y="290182"/>
                  </a:lnTo>
                  <a:lnTo>
                    <a:pt x="515599" y="278876"/>
                  </a:lnTo>
                  <a:lnTo>
                    <a:pt x="522976" y="267768"/>
                  </a:lnTo>
                  <a:lnTo>
                    <a:pt x="530667" y="256595"/>
                  </a:lnTo>
                  <a:lnTo>
                    <a:pt x="538357" y="245355"/>
                  </a:lnTo>
                  <a:lnTo>
                    <a:pt x="543851" y="235045"/>
                  </a:lnTo>
                  <a:lnTo>
                    <a:pt x="551542" y="223739"/>
                  </a:lnTo>
                  <a:lnTo>
                    <a:pt x="558919" y="212632"/>
                  </a:lnTo>
                  <a:lnTo>
                    <a:pt x="564726" y="201458"/>
                  </a:lnTo>
                  <a:lnTo>
                    <a:pt x="570376" y="190151"/>
                  </a:lnTo>
                  <a:lnTo>
                    <a:pt x="577753" y="179044"/>
                  </a:lnTo>
                  <a:lnTo>
                    <a:pt x="583561" y="167937"/>
                  </a:lnTo>
                  <a:lnTo>
                    <a:pt x="589368" y="156630"/>
                  </a:lnTo>
                  <a:lnTo>
                    <a:pt x="594705" y="145523"/>
                  </a:lnTo>
                  <a:lnTo>
                    <a:pt x="600512" y="134216"/>
                  </a:lnTo>
                  <a:lnTo>
                    <a:pt x="606319" y="123109"/>
                  </a:lnTo>
                  <a:lnTo>
                    <a:pt x="611813" y="111936"/>
                  </a:lnTo>
                  <a:lnTo>
                    <a:pt x="615580" y="100629"/>
                  </a:lnTo>
                  <a:lnTo>
                    <a:pt x="621387" y="89522"/>
                  </a:lnTo>
                  <a:lnTo>
                    <a:pt x="624840" y="78415"/>
                  </a:lnTo>
                  <a:lnTo>
                    <a:pt x="630647" y="67108"/>
                  </a:lnTo>
                  <a:lnTo>
                    <a:pt x="634571" y="56001"/>
                  </a:lnTo>
                  <a:lnTo>
                    <a:pt x="640379" y="45492"/>
                  </a:lnTo>
                  <a:lnTo>
                    <a:pt x="643832" y="34385"/>
                  </a:lnTo>
                  <a:lnTo>
                    <a:pt x="647756" y="23278"/>
                  </a:lnTo>
                  <a:lnTo>
                    <a:pt x="651522" y="11971"/>
                  </a:lnTo>
                  <a:lnTo>
                    <a:pt x="655446" y="798"/>
                  </a:lnTo>
                  <a:lnTo>
                    <a:pt x="657330" y="0"/>
                  </a:lnTo>
                </a:path>
              </a:pathLst>
            </a:custGeom>
            <a:ln w="8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37320" y="5020517"/>
              <a:ext cx="129955" cy="71890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4855564" y="4502934"/>
              <a:ext cx="464820" cy="369570"/>
            </a:xfrm>
            <a:custGeom>
              <a:avLst/>
              <a:gdLst/>
              <a:ahLst/>
              <a:cxnLst/>
              <a:rect l="l" t="t" r="r" b="b"/>
              <a:pathLst>
                <a:path w="464820" h="369570">
                  <a:moveTo>
                    <a:pt x="294762" y="0"/>
                  </a:moveTo>
                  <a:lnTo>
                    <a:pt x="0" y="342858"/>
                  </a:lnTo>
                  <a:lnTo>
                    <a:pt x="169982" y="369196"/>
                  </a:lnTo>
                  <a:lnTo>
                    <a:pt x="464588" y="26337"/>
                  </a:lnTo>
                  <a:lnTo>
                    <a:pt x="2947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 rot="18660000">
            <a:off x="4884612" y="4592207"/>
            <a:ext cx="443079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150" spc="-375" dirty="0">
                <a:latin typeface="Times New Roman"/>
                <a:cs typeface="Times New Roman"/>
              </a:rPr>
              <a:t>U</a:t>
            </a:r>
            <a:r>
              <a:rPr sz="1150" spc="-260" dirty="0">
                <a:latin typeface="Times New Roman"/>
                <a:cs typeface="Times New Roman"/>
              </a:rPr>
              <a:t>p</a:t>
            </a:r>
            <a:r>
              <a:rPr sz="1150" spc="-254" dirty="0">
                <a:latin typeface="Times New Roman"/>
                <a:cs typeface="Times New Roman"/>
              </a:rPr>
              <a:t>d</a:t>
            </a:r>
            <a:r>
              <a:rPr sz="1150" spc="-190" dirty="0">
                <a:latin typeface="Times New Roman"/>
                <a:cs typeface="Times New Roman"/>
              </a:rPr>
              <a:t>at</a:t>
            </a:r>
            <a:r>
              <a:rPr sz="1150" spc="-215" dirty="0">
                <a:latin typeface="Times New Roman"/>
                <a:cs typeface="Times New Roman"/>
              </a:rPr>
              <a:t>e</a:t>
            </a:r>
            <a:r>
              <a:rPr sz="1150" spc="-140" dirty="0">
                <a:latin typeface="Times New Roman"/>
                <a:cs typeface="Times New Roman"/>
              </a:rPr>
              <a:t> </a:t>
            </a:r>
            <a:r>
              <a:rPr sz="1150" spc="-365" dirty="0">
                <a:latin typeface="Times New Roman"/>
                <a:cs typeface="Times New Roman"/>
              </a:rPr>
              <a:t>A</a:t>
            </a:r>
            <a:r>
              <a:rPr sz="1150" spc="-229" dirty="0">
                <a:latin typeface="Times New Roman"/>
                <a:cs typeface="Times New Roman"/>
              </a:rPr>
              <a:t>c</a:t>
            </a:r>
            <a:r>
              <a:rPr sz="1150" spc="-170" dirty="0">
                <a:latin typeface="Times New Roman"/>
                <a:cs typeface="Times New Roman"/>
              </a:rPr>
              <a:t>c.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5444933" y="3985595"/>
            <a:ext cx="1147445" cy="842010"/>
            <a:chOff x="5444933" y="3985595"/>
            <a:chExt cx="1147445" cy="842010"/>
          </a:xfrm>
        </p:grpSpPr>
        <p:sp>
          <p:nvSpPr>
            <p:cNvPr id="140" name="object 140"/>
            <p:cNvSpPr/>
            <p:nvPr/>
          </p:nvSpPr>
          <p:spPr>
            <a:xfrm>
              <a:off x="5610992" y="3990675"/>
              <a:ext cx="975994" cy="784225"/>
            </a:xfrm>
            <a:custGeom>
              <a:avLst/>
              <a:gdLst/>
              <a:ahLst/>
              <a:cxnLst/>
              <a:rect l="l" t="t" r="r" b="b"/>
              <a:pathLst>
                <a:path w="975995" h="784225">
                  <a:moveTo>
                    <a:pt x="975950" y="0"/>
                  </a:moveTo>
                  <a:lnTo>
                    <a:pt x="911562" y="19101"/>
                  </a:lnTo>
                  <a:lnTo>
                    <a:pt x="849085" y="39076"/>
                  </a:lnTo>
                  <a:lnTo>
                    <a:pt x="788552" y="59898"/>
                  </a:lnTo>
                  <a:lnTo>
                    <a:pt x="729994" y="81539"/>
                  </a:lnTo>
                  <a:lnTo>
                    <a:pt x="673446" y="103973"/>
                  </a:lnTo>
                  <a:lnTo>
                    <a:pt x="618938" y="127173"/>
                  </a:lnTo>
                  <a:lnTo>
                    <a:pt x="566504" y="151111"/>
                  </a:lnTo>
                  <a:lnTo>
                    <a:pt x="516176" y="175761"/>
                  </a:lnTo>
                  <a:lnTo>
                    <a:pt x="467986" y="201096"/>
                  </a:lnTo>
                  <a:lnTo>
                    <a:pt x="421968" y="227088"/>
                  </a:lnTo>
                  <a:lnTo>
                    <a:pt x="378152" y="253711"/>
                  </a:lnTo>
                  <a:lnTo>
                    <a:pt x="336573" y="280938"/>
                  </a:lnTo>
                  <a:lnTo>
                    <a:pt x="297262" y="308743"/>
                  </a:lnTo>
                  <a:lnTo>
                    <a:pt x="260252" y="337097"/>
                  </a:lnTo>
                  <a:lnTo>
                    <a:pt x="225575" y="365974"/>
                  </a:lnTo>
                  <a:lnTo>
                    <a:pt x="193264" y="395347"/>
                  </a:lnTo>
                  <a:lnTo>
                    <a:pt x="163351" y="425189"/>
                  </a:lnTo>
                  <a:lnTo>
                    <a:pt x="135869" y="455473"/>
                  </a:lnTo>
                  <a:lnTo>
                    <a:pt x="110850" y="486173"/>
                  </a:lnTo>
                  <a:lnTo>
                    <a:pt x="88327" y="517260"/>
                  </a:lnTo>
                  <a:lnTo>
                    <a:pt x="50897" y="580493"/>
                  </a:lnTo>
                  <a:lnTo>
                    <a:pt x="23840" y="644954"/>
                  </a:lnTo>
                  <a:lnTo>
                    <a:pt x="7416" y="710429"/>
                  </a:lnTo>
                  <a:lnTo>
                    <a:pt x="1883" y="776702"/>
                  </a:lnTo>
                  <a:lnTo>
                    <a:pt x="0" y="779163"/>
                  </a:lnTo>
                  <a:lnTo>
                    <a:pt x="1883" y="781624"/>
                  </a:lnTo>
                  <a:lnTo>
                    <a:pt x="1883" y="783885"/>
                  </a:lnTo>
                </a:path>
              </a:pathLst>
            </a:custGeom>
            <a:ln w="7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62229" y="4757506"/>
              <a:ext cx="113379" cy="69690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5444933" y="4064966"/>
              <a:ext cx="796925" cy="575945"/>
            </a:xfrm>
            <a:custGeom>
              <a:avLst/>
              <a:gdLst/>
              <a:ahLst/>
              <a:cxnLst/>
              <a:rect l="l" t="t" r="r" b="b"/>
              <a:pathLst>
                <a:path w="796925" h="575945">
                  <a:moveTo>
                    <a:pt x="634100" y="0"/>
                  </a:moveTo>
                  <a:lnTo>
                    <a:pt x="0" y="541058"/>
                  </a:lnTo>
                  <a:lnTo>
                    <a:pt x="162292" y="575377"/>
                  </a:lnTo>
                  <a:lnTo>
                    <a:pt x="796706" y="34385"/>
                  </a:lnTo>
                  <a:lnTo>
                    <a:pt x="634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 rot="19200000">
            <a:off x="5464720" y="4259081"/>
            <a:ext cx="802870" cy="1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25"/>
              </a:lnSpc>
            </a:pPr>
            <a:r>
              <a:rPr sz="1100" spc="-260" dirty="0">
                <a:latin typeface="Times New Roman"/>
                <a:cs typeface="Times New Roman"/>
              </a:rPr>
              <a:t>C</a:t>
            </a:r>
            <a:r>
              <a:rPr sz="1100" spc="-210" dirty="0">
                <a:latin typeface="Times New Roman"/>
                <a:cs typeface="Times New Roman"/>
              </a:rPr>
              <a:t>h</a:t>
            </a:r>
            <a:r>
              <a:rPr sz="1100" spc="-180" dirty="0">
                <a:latin typeface="Times New Roman"/>
                <a:cs typeface="Times New Roman"/>
              </a:rPr>
              <a:t>e</a:t>
            </a:r>
            <a:r>
              <a:rPr sz="1100" spc="-190" dirty="0">
                <a:latin typeface="Times New Roman"/>
                <a:cs typeface="Times New Roman"/>
              </a:rPr>
              <a:t>c</a:t>
            </a:r>
            <a:r>
              <a:rPr sz="1100" spc="-180" dirty="0">
                <a:latin typeface="Times New Roman"/>
                <a:cs typeface="Times New Roman"/>
              </a:rPr>
              <a:t>h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270" dirty="0">
                <a:latin typeface="Times New Roman"/>
                <a:cs typeface="Times New Roman"/>
              </a:rPr>
              <a:t>R</a:t>
            </a:r>
            <a:r>
              <a:rPr sz="1100" spc="-180" dirty="0">
                <a:latin typeface="Times New Roman"/>
                <a:cs typeface="Times New Roman"/>
              </a:rPr>
              <a:t>e</a:t>
            </a:r>
            <a:r>
              <a:rPr sz="1100" spc="-190" dirty="0">
                <a:latin typeface="Times New Roman"/>
                <a:cs typeface="Times New Roman"/>
              </a:rPr>
              <a:t>c</a:t>
            </a:r>
            <a:r>
              <a:rPr sz="1650" spc="-270" baseline="2525" dirty="0">
                <a:latin typeface="Times New Roman"/>
                <a:cs typeface="Times New Roman"/>
              </a:rPr>
              <a:t>e</a:t>
            </a:r>
            <a:r>
              <a:rPr sz="1650" spc="-195" baseline="2525" dirty="0">
                <a:latin typeface="Times New Roman"/>
                <a:cs typeface="Times New Roman"/>
              </a:rPr>
              <a:t>i</a:t>
            </a:r>
            <a:r>
              <a:rPr sz="1650" spc="-300" baseline="2525" dirty="0">
                <a:latin typeface="Times New Roman"/>
                <a:cs typeface="Times New Roman"/>
              </a:rPr>
              <a:t>v</a:t>
            </a:r>
            <a:r>
              <a:rPr sz="1650" spc="-284" baseline="2525" dirty="0">
                <a:latin typeface="Times New Roman"/>
                <a:cs typeface="Times New Roman"/>
              </a:rPr>
              <a:t>e</a:t>
            </a:r>
            <a:r>
              <a:rPr sz="1650" spc="-270" baseline="2525" dirty="0">
                <a:latin typeface="Times New Roman"/>
                <a:cs typeface="Times New Roman"/>
              </a:rPr>
              <a:t>d</a:t>
            </a:r>
            <a:r>
              <a:rPr sz="1650" spc="-179" baseline="2525" dirty="0">
                <a:latin typeface="Times New Roman"/>
                <a:cs typeface="Times New Roman"/>
              </a:rPr>
              <a:t> </a:t>
            </a:r>
            <a:r>
              <a:rPr sz="1650" spc="-532" baseline="2525" dirty="0">
                <a:latin typeface="Times New Roman"/>
                <a:cs typeface="Times New Roman"/>
              </a:rPr>
              <a:t>M</a:t>
            </a:r>
            <a:r>
              <a:rPr sz="1650" spc="-270" baseline="2525" dirty="0">
                <a:latin typeface="Times New Roman"/>
                <a:cs typeface="Times New Roman"/>
              </a:rPr>
              <a:t>a</a:t>
            </a:r>
            <a:r>
              <a:rPr sz="1650" spc="-195" baseline="2525" dirty="0">
                <a:latin typeface="Times New Roman"/>
                <a:cs typeface="Times New Roman"/>
              </a:rPr>
              <a:t>i</a:t>
            </a:r>
            <a:r>
              <a:rPr sz="1650" spc="-150" baseline="2525" dirty="0">
                <a:latin typeface="Times New Roman"/>
                <a:cs typeface="Times New Roman"/>
              </a:rPr>
              <a:t>l</a:t>
            </a:r>
            <a:endParaRPr sz="1650" baseline="2525">
              <a:latin typeface="Times New Roman"/>
              <a:cs typeface="Times New Roman"/>
            </a:endParaRPr>
          </a:p>
        </p:txBody>
      </p:sp>
      <p:grpSp>
        <p:nvGrpSpPr>
          <p:cNvPr id="144" name="object 144"/>
          <p:cNvGrpSpPr/>
          <p:nvPr/>
        </p:nvGrpSpPr>
        <p:grpSpPr>
          <a:xfrm>
            <a:off x="7595382" y="3821944"/>
            <a:ext cx="255270" cy="683260"/>
            <a:chOff x="7595382" y="3821944"/>
            <a:chExt cx="255270" cy="683260"/>
          </a:xfrm>
        </p:grpSpPr>
        <p:sp>
          <p:nvSpPr>
            <p:cNvPr id="145" name="object 145"/>
            <p:cNvSpPr/>
            <p:nvPr/>
          </p:nvSpPr>
          <p:spPr>
            <a:xfrm>
              <a:off x="7710431" y="3827659"/>
              <a:ext cx="134620" cy="625475"/>
            </a:xfrm>
            <a:custGeom>
              <a:avLst/>
              <a:gdLst/>
              <a:ahLst/>
              <a:cxnLst/>
              <a:rect l="l" t="t" r="r" b="b"/>
              <a:pathLst>
                <a:path w="134620" h="625475">
                  <a:moveTo>
                    <a:pt x="134040" y="0"/>
                  </a:moveTo>
                  <a:lnTo>
                    <a:pt x="105549" y="45941"/>
                  </a:lnTo>
                  <a:lnTo>
                    <a:pt x="80537" y="92218"/>
                  </a:lnTo>
                  <a:lnTo>
                    <a:pt x="58968" y="138788"/>
                  </a:lnTo>
                  <a:lnTo>
                    <a:pt x="40810" y="185608"/>
                  </a:lnTo>
                  <a:lnTo>
                    <a:pt x="26029" y="232635"/>
                  </a:lnTo>
                  <a:lnTo>
                    <a:pt x="14591" y="279824"/>
                  </a:lnTo>
                  <a:lnTo>
                    <a:pt x="6462" y="327133"/>
                  </a:lnTo>
                  <a:lnTo>
                    <a:pt x="1610" y="374519"/>
                  </a:lnTo>
                  <a:lnTo>
                    <a:pt x="0" y="421938"/>
                  </a:lnTo>
                  <a:lnTo>
                    <a:pt x="978" y="472856"/>
                  </a:lnTo>
                  <a:lnTo>
                    <a:pt x="6533" y="523698"/>
                  </a:lnTo>
                  <a:lnTo>
                    <a:pt x="16355" y="574391"/>
                  </a:lnTo>
                  <a:lnTo>
                    <a:pt x="30135" y="624860"/>
                  </a:lnTo>
                </a:path>
              </a:pathLst>
            </a:custGeom>
            <a:ln w="10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84416" y="4432928"/>
              <a:ext cx="113086" cy="72172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7595382" y="3942721"/>
              <a:ext cx="241935" cy="440055"/>
            </a:xfrm>
            <a:custGeom>
              <a:avLst/>
              <a:gdLst/>
              <a:ahLst/>
              <a:cxnLst/>
              <a:rect l="l" t="t" r="r" b="b"/>
              <a:pathLst>
                <a:path w="241934" h="440054">
                  <a:moveTo>
                    <a:pt x="60270" y="0"/>
                  </a:moveTo>
                  <a:lnTo>
                    <a:pt x="0" y="435506"/>
                  </a:lnTo>
                  <a:lnTo>
                    <a:pt x="181126" y="439563"/>
                  </a:lnTo>
                  <a:lnTo>
                    <a:pt x="241711" y="3924"/>
                  </a:lnTo>
                  <a:lnTo>
                    <a:pt x="602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 rot="16680000">
            <a:off x="7500152" y="4078829"/>
            <a:ext cx="450241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200" spc="-390" dirty="0">
                <a:latin typeface="Times New Roman"/>
                <a:cs typeface="Times New Roman"/>
              </a:rPr>
              <a:t>S</a:t>
            </a:r>
            <a:r>
              <a:rPr sz="1200" spc="-310" dirty="0">
                <a:latin typeface="Times New Roman"/>
                <a:cs typeface="Times New Roman"/>
              </a:rPr>
              <a:t>e</a:t>
            </a:r>
            <a:r>
              <a:rPr sz="1200" spc="-295" dirty="0">
                <a:latin typeface="Times New Roman"/>
                <a:cs typeface="Times New Roman"/>
              </a:rPr>
              <a:t>e</a:t>
            </a:r>
            <a:r>
              <a:rPr sz="1200" spc="-340" dirty="0">
                <a:latin typeface="Times New Roman"/>
                <a:cs typeface="Times New Roman"/>
              </a:rPr>
              <a:t>k</a:t>
            </a:r>
            <a:r>
              <a:rPr sz="1200" spc="-260" dirty="0">
                <a:latin typeface="Times New Roman"/>
                <a:cs typeface="Times New Roman"/>
              </a:rPr>
              <a:t>er</a:t>
            </a:r>
            <a:r>
              <a:rPr sz="1200" spc="-175" dirty="0">
                <a:latin typeface="Times New Roman"/>
                <a:cs typeface="Times New Roman"/>
              </a:rPr>
              <a:t> </a:t>
            </a:r>
            <a:r>
              <a:rPr sz="1200" spc="-440" dirty="0">
                <a:latin typeface="Times New Roman"/>
                <a:cs typeface="Times New Roman"/>
              </a:rPr>
              <a:t>R</a:t>
            </a:r>
            <a:r>
              <a:rPr sz="1200" spc="-310" dirty="0">
                <a:latin typeface="Times New Roman"/>
                <a:cs typeface="Times New Roman"/>
              </a:rPr>
              <a:t>e</a:t>
            </a:r>
            <a:r>
              <a:rPr sz="1200" spc="-275" dirty="0">
                <a:latin typeface="Times New Roman"/>
                <a:cs typeface="Times New Roman"/>
              </a:rPr>
              <a:t>s</a:t>
            </a:r>
            <a:r>
              <a:rPr sz="1200" spc="-335" dirty="0">
                <a:latin typeface="Times New Roman"/>
                <a:cs typeface="Times New Roman"/>
              </a:rPr>
              <a:t>u</a:t>
            </a:r>
            <a:r>
              <a:rPr sz="1200" spc="-525" dirty="0">
                <a:latin typeface="Times New Roman"/>
                <a:cs typeface="Times New Roman"/>
              </a:rPr>
              <a:t>m</a:t>
            </a:r>
            <a:r>
              <a:rPr sz="1200" spc="-295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49" name="object 149"/>
          <p:cNvGrpSpPr/>
          <p:nvPr/>
        </p:nvGrpSpPr>
        <p:grpSpPr>
          <a:xfrm>
            <a:off x="7836873" y="3824205"/>
            <a:ext cx="644525" cy="1458595"/>
            <a:chOff x="7836873" y="3824205"/>
            <a:chExt cx="644525" cy="1458595"/>
          </a:xfrm>
        </p:grpSpPr>
        <p:sp>
          <p:nvSpPr>
            <p:cNvPr id="150" name="object 150"/>
            <p:cNvSpPr/>
            <p:nvPr/>
          </p:nvSpPr>
          <p:spPr>
            <a:xfrm>
              <a:off x="7842588" y="3829920"/>
              <a:ext cx="536575" cy="1405255"/>
            </a:xfrm>
            <a:custGeom>
              <a:avLst/>
              <a:gdLst/>
              <a:ahLst/>
              <a:cxnLst/>
              <a:rect l="l" t="t" r="r" b="b"/>
              <a:pathLst>
                <a:path w="536575" h="1405254">
                  <a:moveTo>
                    <a:pt x="56661" y="1405021"/>
                  </a:moveTo>
                  <a:lnTo>
                    <a:pt x="107277" y="1370743"/>
                  </a:lnTo>
                  <a:lnTo>
                    <a:pt x="155207" y="1335857"/>
                  </a:lnTo>
                  <a:lnTo>
                    <a:pt x="200425" y="1300395"/>
                  </a:lnTo>
                  <a:lnTo>
                    <a:pt x="242905" y="1264387"/>
                  </a:lnTo>
                  <a:lnTo>
                    <a:pt x="282624" y="1227863"/>
                  </a:lnTo>
                  <a:lnTo>
                    <a:pt x="319555" y="1190854"/>
                  </a:lnTo>
                  <a:lnTo>
                    <a:pt x="353676" y="1153392"/>
                  </a:lnTo>
                  <a:lnTo>
                    <a:pt x="384959" y="1115506"/>
                  </a:lnTo>
                  <a:lnTo>
                    <a:pt x="413382" y="1077227"/>
                  </a:lnTo>
                  <a:lnTo>
                    <a:pt x="438918" y="1038586"/>
                  </a:lnTo>
                  <a:lnTo>
                    <a:pt x="461542" y="999614"/>
                  </a:lnTo>
                  <a:lnTo>
                    <a:pt x="481231" y="960341"/>
                  </a:lnTo>
                  <a:lnTo>
                    <a:pt x="497960" y="920798"/>
                  </a:lnTo>
                  <a:lnTo>
                    <a:pt x="511702" y="881015"/>
                  </a:lnTo>
                  <a:lnTo>
                    <a:pt x="522434" y="841023"/>
                  </a:lnTo>
                  <a:lnTo>
                    <a:pt x="530130" y="800854"/>
                  </a:lnTo>
                  <a:lnTo>
                    <a:pt x="534766" y="760536"/>
                  </a:lnTo>
                  <a:lnTo>
                    <a:pt x="536317" y="720102"/>
                  </a:lnTo>
                  <a:lnTo>
                    <a:pt x="534768" y="679532"/>
                  </a:lnTo>
                  <a:lnTo>
                    <a:pt x="530136" y="639083"/>
                  </a:lnTo>
                  <a:lnTo>
                    <a:pt x="522442" y="598785"/>
                  </a:lnTo>
                  <a:lnTo>
                    <a:pt x="511706" y="558670"/>
                  </a:lnTo>
                  <a:lnTo>
                    <a:pt x="497951" y="518768"/>
                  </a:lnTo>
                  <a:lnTo>
                    <a:pt x="481195" y="479112"/>
                  </a:lnTo>
                  <a:lnTo>
                    <a:pt x="461462" y="439732"/>
                  </a:lnTo>
                  <a:lnTo>
                    <a:pt x="438771" y="400658"/>
                  </a:lnTo>
                  <a:lnTo>
                    <a:pt x="413144" y="361923"/>
                  </a:lnTo>
                  <a:lnTo>
                    <a:pt x="384602" y="323557"/>
                  </a:lnTo>
                  <a:lnTo>
                    <a:pt x="353165" y="285591"/>
                  </a:lnTo>
                  <a:lnTo>
                    <a:pt x="318855" y="248056"/>
                  </a:lnTo>
                  <a:lnTo>
                    <a:pt x="281693" y="210984"/>
                  </a:lnTo>
                  <a:lnTo>
                    <a:pt x="241700" y="174405"/>
                  </a:lnTo>
                  <a:lnTo>
                    <a:pt x="198896" y="138351"/>
                  </a:lnTo>
                  <a:lnTo>
                    <a:pt x="153303" y="102852"/>
                  </a:lnTo>
                  <a:lnTo>
                    <a:pt x="104942" y="67940"/>
                  </a:lnTo>
                  <a:lnTo>
                    <a:pt x="53834" y="33645"/>
                  </a:lnTo>
                  <a:lnTo>
                    <a:pt x="0" y="0"/>
                  </a:lnTo>
                </a:path>
              </a:pathLst>
            </a:custGeom>
            <a:ln w="103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1" name="object 1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56340" y="5211484"/>
              <a:ext cx="135729" cy="71126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8299486" y="4334963"/>
              <a:ext cx="181610" cy="436880"/>
            </a:xfrm>
            <a:custGeom>
              <a:avLst/>
              <a:gdLst/>
              <a:ahLst/>
              <a:cxnLst/>
              <a:rect l="l" t="t" r="r" b="b"/>
              <a:pathLst>
                <a:path w="181609" h="436879">
                  <a:moveTo>
                    <a:pt x="181519" y="0"/>
                  </a:moveTo>
                  <a:lnTo>
                    <a:pt x="0" y="0"/>
                  </a:lnTo>
                  <a:lnTo>
                    <a:pt x="0" y="436471"/>
                  </a:lnTo>
                  <a:lnTo>
                    <a:pt x="181519" y="436471"/>
                  </a:lnTo>
                  <a:lnTo>
                    <a:pt x="1815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8286854" y="4331941"/>
            <a:ext cx="198755" cy="4445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40"/>
              </a:lnSpc>
            </a:pP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7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093016" y="5116055"/>
            <a:ext cx="10604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380" dirty="0">
                <a:latin typeface="Times New Roman"/>
                <a:cs typeface="Times New Roman"/>
              </a:rPr>
              <a:t>1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5826505" y="5219145"/>
            <a:ext cx="62801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20"/>
              </a:spcBef>
            </a:pPr>
            <a:r>
              <a:rPr sz="500" spc="275" dirty="0">
                <a:latin typeface="Times New Roman"/>
                <a:cs typeface="Times New Roman"/>
              </a:rPr>
              <a:t>I</a:t>
            </a:r>
            <a:r>
              <a:rPr sz="500" spc="365" dirty="0">
                <a:latin typeface="Times New Roman"/>
                <a:cs typeface="Times New Roman"/>
              </a:rPr>
              <a:t>n</a:t>
            </a:r>
            <a:r>
              <a:rPr sz="500" spc="210" dirty="0">
                <a:latin typeface="Times New Roman"/>
                <a:cs typeface="Times New Roman"/>
              </a:rPr>
              <a:t>t</a:t>
            </a:r>
            <a:r>
              <a:rPr sz="500" spc="310" dirty="0">
                <a:latin typeface="Times New Roman"/>
                <a:cs typeface="Times New Roman"/>
              </a:rPr>
              <a:t>e</a:t>
            </a:r>
            <a:r>
              <a:rPr sz="500" spc="275" dirty="0">
                <a:latin typeface="Times New Roman"/>
                <a:cs typeface="Times New Roman"/>
              </a:rPr>
              <a:t>r</a:t>
            </a:r>
            <a:r>
              <a:rPr sz="500" spc="365" dirty="0">
                <a:latin typeface="Times New Roman"/>
                <a:cs typeface="Times New Roman"/>
              </a:rPr>
              <a:t>v</a:t>
            </a:r>
            <a:r>
              <a:rPr sz="500" spc="125" dirty="0">
                <a:latin typeface="Times New Roman"/>
                <a:cs typeface="Times New Roman"/>
              </a:rPr>
              <a:t>i</a:t>
            </a:r>
            <a:r>
              <a:rPr sz="500" spc="310" dirty="0">
                <a:latin typeface="Times New Roman"/>
                <a:cs typeface="Times New Roman"/>
              </a:rPr>
              <a:t>ew  </a:t>
            </a:r>
            <a:r>
              <a:rPr sz="500" spc="350" dirty="0">
                <a:latin typeface="Times New Roman"/>
                <a:cs typeface="Times New Roman"/>
              </a:rPr>
              <a:t>Schd.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5670606" y="3988403"/>
            <a:ext cx="1500505" cy="1479550"/>
            <a:chOff x="5670606" y="3988403"/>
            <a:chExt cx="1500505" cy="1479550"/>
          </a:xfrm>
        </p:grpSpPr>
        <p:sp>
          <p:nvSpPr>
            <p:cNvPr id="157" name="object 157"/>
            <p:cNvSpPr/>
            <p:nvPr/>
          </p:nvSpPr>
          <p:spPr>
            <a:xfrm>
              <a:off x="5673146" y="5221374"/>
              <a:ext cx="951865" cy="0"/>
            </a:xfrm>
            <a:custGeom>
              <a:avLst/>
              <a:gdLst/>
              <a:ahLst/>
              <a:cxnLst/>
              <a:rect l="l" t="t" r="r" b="b"/>
              <a:pathLst>
                <a:path w="951865">
                  <a:moveTo>
                    <a:pt x="139847" y="0"/>
                  </a:moveTo>
                  <a:lnTo>
                    <a:pt x="794823" y="0"/>
                  </a:lnTo>
                </a:path>
                <a:path w="951865">
                  <a:moveTo>
                    <a:pt x="0" y="0"/>
                  </a:moveTo>
                  <a:lnTo>
                    <a:pt x="139847" y="0"/>
                  </a:lnTo>
                </a:path>
                <a:path w="951865">
                  <a:moveTo>
                    <a:pt x="794823" y="0"/>
                  </a:moveTo>
                  <a:lnTo>
                    <a:pt x="951622" y="0"/>
                  </a:lnTo>
                </a:path>
              </a:pathLst>
            </a:custGeom>
            <a:ln w="7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078548" y="5058358"/>
              <a:ext cx="544830" cy="400050"/>
            </a:xfrm>
            <a:custGeom>
              <a:avLst/>
              <a:gdLst/>
              <a:ahLst/>
              <a:cxnLst/>
              <a:rect l="l" t="t" r="r" b="b"/>
              <a:pathLst>
                <a:path w="544829" h="400050">
                  <a:moveTo>
                    <a:pt x="64994" y="399458"/>
                  </a:moveTo>
                  <a:lnTo>
                    <a:pt x="129917" y="397633"/>
                  </a:lnTo>
                  <a:lnTo>
                    <a:pt x="192222" y="392317"/>
                  </a:lnTo>
                  <a:lnTo>
                    <a:pt x="251332" y="383749"/>
                  </a:lnTo>
                  <a:lnTo>
                    <a:pt x="306671" y="372169"/>
                  </a:lnTo>
                  <a:lnTo>
                    <a:pt x="357661" y="357816"/>
                  </a:lnTo>
                  <a:lnTo>
                    <a:pt x="403724" y="340929"/>
                  </a:lnTo>
                  <a:lnTo>
                    <a:pt x="444284" y="321748"/>
                  </a:lnTo>
                  <a:lnTo>
                    <a:pt x="478764" y="300511"/>
                  </a:lnTo>
                  <a:lnTo>
                    <a:pt x="527174" y="252828"/>
                  </a:lnTo>
                  <a:lnTo>
                    <a:pt x="544337" y="199795"/>
                  </a:lnTo>
                  <a:lnTo>
                    <a:pt x="539950" y="172699"/>
                  </a:lnTo>
                  <a:lnTo>
                    <a:pt x="506586" y="122056"/>
                  </a:lnTo>
                  <a:lnTo>
                    <a:pt x="444284" y="77736"/>
                  </a:lnTo>
                  <a:lnTo>
                    <a:pt x="403724" y="58545"/>
                  </a:lnTo>
                  <a:lnTo>
                    <a:pt x="357661" y="41651"/>
                  </a:lnTo>
                  <a:lnTo>
                    <a:pt x="306671" y="27293"/>
                  </a:lnTo>
                  <a:lnTo>
                    <a:pt x="251332" y="15710"/>
                  </a:lnTo>
                  <a:lnTo>
                    <a:pt x="192222" y="7141"/>
                  </a:lnTo>
                  <a:lnTo>
                    <a:pt x="129917" y="1825"/>
                  </a:lnTo>
                  <a:lnTo>
                    <a:pt x="64994" y="0"/>
                  </a:lnTo>
                  <a:lnTo>
                    <a:pt x="0" y="1825"/>
                  </a:lnTo>
                </a:path>
              </a:pathLst>
            </a:custGeom>
            <a:ln w="14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228142" y="3993801"/>
              <a:ext cx="687705" cy="1030605"/>
            </a:xfrm>
            <a:custGeom>
              <a:avLst/>
              <a:gdLst/>
              <a:ahLst/>
              <a:cxnLst/>
              <a:rect l="l" t="t" r="r" b="b"/>
              <a:pathLst>
                <a:path w="687704" h="1030604">
                  <a:moveTo>
                    <a:pt x="0" y="1030171"/>
                  </a:moveTo>
                  <a:lnTo>
                    <a:pt x="63543" y="1008274"/>
                  </a:lnTo>
                  <a:lnTo>
                    <a:pt x="124363" y="985274"/>
                  </a:lnTo>
                  <a:lnTo>
                    <a:pt x="182402" y="961219"/>
                  </a:lnTo>
                  <a:lnTo>
                    <a:pt x="237603" y="936159"/>
                  </a:lnTo>
                  <a:lnTo>
                    <a:pt x="289906" y="910141"/>
                  </a:lnTo>
                  <a:lnTo>
                    <a:pt x="339255" y="883214"/>
                  </a:lnTo>
                  <a:lnTo>
                    <a:pt x="385592" y="855426"/>
                  </a:lnTo>
                  <a:lnTo>
                    <a:pt x="428858" y="826826"/>
                  </a:lnTo>
                  <a:lnTo>
                    <a:pt x="468995" y="797462"/>
                  </a:lnTo>
                  <a:lnTo>
                    <a:pt x="505946" y="767382"/>
                  </a:lnTo>
                  <a:lnTo>
                    <a:pt x="539653" y="736636"/>
                  </a:lnTo>
                  <a:lnTo>
                    <a:pt x="570057" y="705272"/>
                  </a:lnTo>
                  <a:lnTo>
                    <a:pt x="597102" y="673337"/>
                  </a:lnTo>
                  <a:lnTo>
                    <a:pt x="620728" y="640880"/>
                  </a:lnTo>
                  <a:lnTo>
                    <a:pt x="640879" y="607951"/>
                  </a:lnTo>
                  <a:lnTo>
                    <a:pt x="670520" y="540866"/>
                  </a:lnTo>
                  <a:lnTo>
                    <a:pt x="685563" y="472470"/>
                  </a:lnTo>
                  <a:lnTo>
                    <a:pt x="687465" y="437901"/>
                  </a:lnTo>
                  <a:lnTo>
                    <a:pt x="685039" y="398657"/>
                  </a:lnTo>
                  <a:lnTo>
                    <a:pt x="677799" y="359687"/>
                  </a:lnTo>
                  <a:lnTo>
                    <a:pt x="665803" y="321058"/>
                  </a:lnTo>
                  <a:lnTo>
                    <a:pt x="649110" y="282839"/>
                  </a:lnTo>
                  <a:lnTo>
                    <a:pt x="627778" y="245097"/>
                  </a:lnTo>
                  <a:lnTo>
                    <a:pt x="601866" y="207901"/>
                  </a:lnTo>
                  <a:lnTo>
                    <a:pt x="571431" y="171319"/>
                  </a:lnTo>
                  <a:lnTo>
                    <a:pt x="536532" y="135419"/>
                  </a:lnTo>
                  <a:lnTo>
                    <a:pt x="497228" y="100268"/>
                  </a:lnTo>
                  <a:lnTo>
                    <a:pt x="453576" y="65936"/>
                  </a:lnTo>
                  <a:lnTo>
                    <a:pt x="405635" y="32491"/>
                  </a:lnTo>
                  <a:lnTo>
                    <a:pt x="353464" y="0"/>
                  </a:lnTo>
                </a:path>
              </a:pathLst>
            </a:custGeom>
            <a:ln w="9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155942" y="5002024"/>
              <a:ext cx="161290" cy="59690"/>
            </a:xfrm>
            <a:custGeom>
              <a:avLst/>
              <a:gdLst/>
              <a:ahLst/>
              <a:cxnLst/>
              <a:rect l="l" t="t" r="r" b="b"/>
              <a:pathLst>
                <a:path w="161289" h="59689">
                  <a:moveTo>
                    <a:pt x="92760" y="0"/>
                  </a:moveTo>
                  <a:lnTo>
                    <a:pt x="0" y="59260"/>
                  </a:lnTo>
                  <a:lnTo>
                    <a:pt x="160722" y="38509"/>
                  </a:lnTo>
                  <a:lnTo>
                    <a:pt x="927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155942" y="5002024"/>
              <a:ext cx="161290" cy="59690"/>
            </a:xfrm>
            <a:custGeom>
              <a:avLst/>
              <a:gdLst/>
              <a:ahLst/>
              <a:cxnLst/>
              <a:rect l="l" t="t" r="r" b="b"/>
              <a:pathLst>
                <a:path w="161289" h="59689">
                  <a:moveTo>
                    <a:pt x="0" y="59260"/>
                  </a:moveTo>
                  <a:lnTo>
                    <a:pt x="92760" y="0"/>
                  </a:lnTo>
                  <a:lnTo>
                    <a:pt x="160722" y="38509"/>
                  </a:lnTo>
                  <a:lnTo>
                    <a:pt x="0" y="592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634500" y="4128151"/>
              <a:ext cx="536575" cy="873125"/>
            </a:xfrm>
            <a:custGeom>
              <a:avLst/>
              <a:gdLst/>
              <a:ahLst/>
              <a:cxnLst/>
              <a:rect l="l" t="t" r="r" b="b"/>
              <a:pathLst>
                <a:path w="536575" h="873125">
                  <a:moveTo>
                    <a:pt x="358329" y="0"/>
                  </a:moveTo>
                  <a:lnTo>
                    <a:pt x="0" y="859041"/>
                  </a:lnTo>
                  <a:lnTo>
                    <a:pt x="177202" y="872609"/>
                  </a:lnTo>
                  <a:lnTo>
                    <a:pt x="536003" y="13568"/>
                  </a:lnTo>
                  <a:lnTo>
                    <a:pt x="3583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3" name="object 163"/>
          <p:cNvSpPr txBox="1"/>
          <p:nvPr/>
        </p:nvSpPr>
        <p:spPr>
          <a:xfrm rot="17580000">
            <a:off x="6453454" y="4473662"/>
            <a:ext cx="924929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15"/>
              </a:lnSpc>
            </a:pPr>
            <a:r>
              <a:rPr sz="1200" spc="-225" dirty="0">
                <a:latin typeface="Times New Roman"/>
                <a:cs typeface="Times New Roman"/>
              </a:rPr>
              <a:t>I</a:t>
            </a:r>
            <a:r>
              <a:rPr sz="1200" spc="-340" dirty="0">
                <a:latin typeface="Times New Roman"/>
                <a:cs typeface="Times New Roman"/>
              </a:rPr>
              <a:t>n</a:t>
            </a:r>
            <a:r>
              <a:rPr sz="1200" spc="-245" dirty="0">
                <a:latin typeface="Times New Roman"/>
                <a:cs typeface="Times New Roman"/>
              </a:rPr>
              <a:t>ter</a:t>
            </a:r>
            <a:r>
              <a:rPr sz="1200" spc="-340" dirty="0">
                <a:latin typeface="Times New Roman"/>
                <a:cs typeface="Times New Roman"/>
              </a:rPr>
              <a:t>v</a:t>
            </a:r>
            <a:r>
              <a:rPr sz="1200" spc="-250" dirty="0">
                <a:latin typeface="Times New Roman"/>
                <a:cs typeface="Times New Roman"/>
              </a:rPr>
              <a:t>ie</a:t>
            </a:r>
            <a:r>
              <a:rPr sz="1200" spc="-455" dirty="0">
                <a:latin typeface="Times New Roman"/>
                <a:cs typeface="Times New Roman"/>
              </a:rPr>
              <a:t>w</a:t>
            </a:r>
            <a:r>
              <a:rPr sz="1200" spc="-195" dirty="0">
                <a:latin typeface="Times New Roman"/>
                <a:cs typeface="Times New Roman"/>
              </a:rPr>
              <a:t> </a:t>
            </a:r>
            <a:r>
              <a:rPr sz="1200" spc="-225" dirty="0">
                <a:latin typeface="Times New Roman"/>
                <a:cs typeface="Times New Roman"/>
              </a:rPr>
              <a:t>f</a:t>
            </a:r>
            <a:r>
              <a:rPr sz="1200" spc="-340" dirty="0">
                <a:latin typeface="Times New Roman"/>
                <a:cs typeface="Times New Roman"/>
              </a:rPr>
              <a:t>o</a:t>
            </a:r>
            <a:r>
              <a:rPr sz="1200" spc="-210" dirty="0">
                <a:latin typeface="Times New Roman"/>
                <a:cs typeface="Times New Roman"/>
              </a:rPr>
              <a:t>r</a:t>
            </a:r>
            <a:r>
              <a:rPr sz="1200" spc="-180" dirty="0">
                <a:latin typeface="Times New Roman"/>
                <a:cs typeface="Times New Roman"/>
              </a:rPr>
              <a:t> </a:t>
            </a:r>
            <a:r>
              <a:rPr sz="1200" spc="-405" dirty="0">
                <a:latin typeface="Times New Roman"/>
                <a:cs typeface="Times New Roman"/>
              </a:rPr>
              <a:t>E</a:t>
            </a:r>
            <a:r>
              <a:rPr sz="1200" spc="-200" dirty="0">
                <a:latin typeface="Times New Roman"/>
                <a:cs typeface="Times New Roman"/>
              </a:rPr>
              <a:t>l</a:t>
            </a:r>
            <a:r>
              <a:rPr sz="1800" spc="-292" baseline="2314" dirty="0">
                <a:latin typeface="Times New Roman"/>
                <a:cs typeface="Times New Roman"/>
              </a:rPr>
              <a:t>i</a:t>
            </a:r>
            <a:r>
              <a:rPr sz="1800" spc="-509" baseline="2314" dirty="0">
                <a:latin typeface="Times New Roman"/>
                <a:cs typeface="Times New Roman"/>
              </a:rPr>
              <a:t>g</a:t>
            </a:r>
            <a:r>
              <a:rPr sz="1800" spc="-292" baseline="2314" dirty="0">
                <a:latin typeface="Times New Roman"/>
                <a:cs typeface="Times New Roman"/>
              </a:rPr>
              <a:t>i</a:t>
            </a:r>
            <a:r>
              <a:rPr sz="1800" spc="-509" baseline="2314" dirty="0">
                <a:latin typeface="Times New Roman"/>
                <a:cs typeface="Times New Roman"/>
              </a:rPr>
              <a:t>b</a:t>
            </a:r>
            <a:r>
              <a:rPr sz="1800" spc="-292" baseline="2314" dirty="0">
                <a:latin typeface="Times New Roman"/>
                <a:cs typeface="Times New Roman"/>
              </a:rPr>
              <a:t>l</a:t>
            </a:r>
            <a:r>
              <a:rPr sz="1800" spc="-419" baseline="2314" dirty="0">
                <a:latin typeface="Times New Roman"/>
                <a:cs typeface="Times New Roman"/>
              </a:rPr>
              <a:t>e</a:t>
            </a:r>
            <a:r>
              <a:rPr sz="1800" spc="-277" baseline="2314" dirty="0">
                <a:latin typeface="Times New Roman"/>
                <a:cs typeface="Times New Roman"/>
              </a:rPr>
              <a:t> </a:t>
            </a:r>
            <a:r>
              <a:rPr sz="1800" spc="-667" baseline="2314" dirty="0">
                <a:latin typeface="Times New Roman"/>
                <a:cs typeface="Times New Roman"/>
              </a:rPr>
              <a:t>C</a:t>
            </a:r>
            <a:r>
              <a:rPr sz="1800" spc="-450" baseline="2314" dirty="0">
                <a:latin typeface="Times New Roman"/>
                <a:cs typeface="Times New Roman"/>
              </a:rPr>
              <a:t>a</a:t>
            </a:r>
            <a:r>
              <a:rPr sz="1800" spc="-509" baseline="2314" dirty="0">
                <a:latin typeface="Times New Roman"/>
                <a:cs typeface="Times New Roman"/>
              </a:rPr>
              <a:t>nd</a:t>
            </a:r>
            <a:r>
              <a:rPr sz="1800" spc="-292" baseline="2314" dirty="0">
                <a:latin typeface="Times New Roman"/>
                <a:cs typeface="Times New Roman"/>
              </a:rPr>
              <a:t>i</a:t>
            </a:r>
            <a:r>
              <a:rPr sz="1800" spc="-509" baseline="2314" dirty="0">
                <a:latin typeface="Times New Roman"/>
                <a:cs typeface="Times New Roman"/>
              </a:rPr>
              <a:t>d</a:t>
            </a:r>
            <a:r>
              <a:rPr sz="1800" spc="-450" baseline="2314" dirty="0">
                <a:latin typeface="Times New Roman"/>
                <a:cs typeface="Times New Roman"/>
              </a:rPr>
              <a:t>a</a:t>
            </a:r>
            <a:r>
              <a:rPr sz="1800" spc="-300" baseline="2314" dirty="0">
                <a:latin typeface="Times New Roman"/>
                <a:cs typeface="Times New Roman"/>
              </a:rPr>
              <a:t>t</a:t>
            </a:r>
            <a:r>
              <a:rPr sz="1800" spc="-419" baseline="2314" dirty="0">
                <a:latin typeface="Times New Roman"/>
                <a:cs typeface="Times New Roman"/>
              </a:rPr>
              <a:t>e</a:t>
            </a:r>
            <a:endParaRPr sz="1800" baseline="2314">
              <a:latin typeface="Times New Roman"/>
              <a:cs typeface="Times New Roman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756925" y="5956501"/>
            <a:ext cx="901065" cy="186690"/>
          </a:xfrm>
          <a:custGeom>
            <a:avLst/>
            <a:gdLst/>
            <a:ahLst/>
            <a:cxnLst/>
            <a:rect l="l" t="t" r="r" b="b"/>
            <a:pathLst>
              <a:path w="901065" h="186689">
                <a:moveTo>
                  <a:pt x="0" y="186241"/>
                </a:moveTo>
                <a:lnTo>
                  <a:pt x="900643" y="186241"/>
                </a:lnTo>
                <a:lnTo>
                  <a:pt x="900643" y="0"/>
                </a:lnTo>
                <a:lnTo>
                  <a:pt x="0" y="0"/>
                </a:lnTo>
                <a:lnTo>
                  <a:pt x="0" y="18624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6758100" y="5997477"/>
            <a:ext cx="89852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20"/>
              </a:spcBef>
            </a:pPr>
            <a:r>
              <a:rPr sz="500" spc="265" dirty="0">
                <a:latin typeface="Times New Roman"/>
                <a:cs typeface="Times New Roman"/>
              </a:rPr>
              <a:t>job_letter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6143150" y="5425094"/>
            <a:ext cx="1527810" cy="725805"/>
            <a:chOff x="6143150" y="5425094"/>
            <a:chExt cx="1527810" cy="725805"/>
          </a:xfrm>
        </p:grpSpPr>
        <p:sp>
          <p:nvSpPr>
            <p:cNvPr id="167" name="object 167"/>
            <p:cNvSpPr/>
            <p:nvPr/>
          </p:nvSpPr>
          <p:spPr>
            <a:xfrm>
              <a:off x="6147152" y="5464202"/>
              <a:ext cx="1524000" cy="684530"/>
            </a:xfrm>
            <a:custGeom>
              <a:avLst/>
              <a:gdLst/>
              <a:ahLst/>
              <a:cxnLst/>
              <a:rect l="l" t="t" r="r" b="b"/>
              <a:pathLst>
                <a:path w="1524000" h="684529">
                  <a:moveTo>
                    <a:pt x="602395" y="497208"/>
                  </a:moveTo>
                  <a:lnTo>
                    <a:pt x="1516191" y="497208"/>
                  </a:lnTo>
                </a:path>
                <a:path w="1524000" h="684529">
                  <a:moveTo>
                    <a:pt x="609772" y="684104"/>
                  </a:moveTo>
                  <a:lnTo>
                    <a:pt x="1523568" y="684104"/>
                  </a:lnTo>
                </a:path>
                <a:path w="1524000" h="684529">
                  <a:moveTo>
                    <a:pt x="1038418" y="444345"/>
                  </a:moveTo>
                  <a:lnTo>
                    <a:pt x="1008335" y="389244"/>
                  </a:lnTo>
                  <a:lnTo>
                    <a:pt x="965640" y="336413"/>
                  </a:lnTo>
                  <a:lnTo>
                    <a:pt x="911039" y="286157"/>
                  </a:lnTo>
                  <a:lnTo>
                    <a:pt x="879493" y="262089"/>
                  </a:lnTo>
                  <a:lnTo>
                    <a:pt x="845235" y="238780"/>
                  </a:lnTo>
                  <a:lnTo>
                    <a:pt x="808352" y="216266"/>
                  </a:lnTo>
                  <a:lnTo>
                    <a:pt x="768932" y="194587"/>
                  </a:lnTo>
                  <a:lnTo>
                    <a:pt x="727064" y="173780"/>
                  </a:lnTo>
                  <a:lnTo>
                    <a:pt x="682835" y="153883"/>
                  </a:lnTo>
                  <a:lnTo>
                    <a:pt x="636334" y="134935"/>
                  </a:lnTo>
                  <a:lnTo>
                    <a:pt x="587648" y="116974"/>
                  </a:lnTo>
                  <a:lnTo>
                    <a:pt x="536865" y="100037"/>
                  </a:lnTo>
                  <a:lnTo>
                    <a:pt x="484074" y="84162"/>
                  </a:lnTo>
                  <a:lnTo>
                    <a:pt x="429362" y="69389"/>
                  </a:lnTo>
                  <a:lnTo>
                    <a:pt x="372818" y="55755"/>
                  </a:lnTo>
                  <a:lnTo>
                    <a:pt x="314530" y="43297"/>
                  </a:lnTo>
                  <a:lnTo>
                    <a:pt x="254585" y="32055"/>
                  </a:lnTo>
                  <a:lnTo>
                    <a:pt x="193071" y="22066"/>
                  </a:lnTo>
                  <a:lnTo>
                    <a:pt x="130077" y="13368"/>
                  </a:lnTo>
                  <a:lnTo>
                    <a:pt x="65690" y="6000"/>
                  </a:lnTo>
                  <a:lnTo>
                    <a:pt x="0" y="0"/>
                  </a:lnTo>
                </a:path>
              </a:pathLst>
            </a:custGeom>
            <a:ln w="7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8" name="object 16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40721" y="5888338"/>
              <a:ext cx="112929" cy="72012"/>
            </a:xfrm>
            <a:prstGeom prst="rect">
              <a:avLst/>
            </a:prstGeom>
          </p:spPr>
        </p:pic>
        <p:sp>
          <p:nvSpPr>
            <p:cNvPr id="169" name="object 169"/>
            <p:cNvSpPr/>
            <p:nvPr/>
          </p:nvSpPr>
          <p:spPr>
            <a:xfrm>
              <a:off x="6402048" y="5425094"/>
              <a:ext cx="948055" cy="419100"/>
            </a:xfrm>
            <a:custGeom>
              <a:avLst/>
              <a:gdLst/>
              <a:ahLst/>
              <a:cxnLst/>
              <a:rect l="l" t="t" r="r" b="b"/>
              <a:pathLst>
                <a:path w="948054" h="419100">
                  <a:moveTo>
                    <a:pt x="266353" y="0"/>
                  </a:moveTo>
                  <a:lnTo>
                    <a:pt x="0" y="103935"/>
                  </a:lnTo>
                  <a:lnTo>
                    <a:pt x="681658" y="418812"/>
                  </a:lnTo>
                  <a:lnTo>
                    <a:pt x="947698" y="314891"/>
                  </a:lnTo>
                  <a:lnTo>
                    <a:pt x="2663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 rot="1440000">
            <a:off x="6576313" y="5530593"/>
            <a:ext cx="681272" cy="123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sz="1425" i="1" spc="-44" baseline="2923" dirty="0">
                <a:latin typeface="Times New Roman"/>
                <a:cs typeface="Times New Roman"/>
              </a:rPr>
              <a:t>C</a:t>
            </a:r>
            <a:r>
              <a:rPr sz="1425" i="1" spc="-150" baseline="2923" dirty="0">
                <a:latin typeface="Times New Roman"/>
                <a:cs typeface="Times New Roman"/>
              </a:rPr>
              <a:t>a</a:t>
            </a:r>
            <a:r>
              <a:rPr sz="1425" i="1" spc="-44" baseline="2923" dirty="0">
                <a:latin typeface="Times New Roman"/>
                <a:cs typeface="Times New Roman"/>
              </a:rPr>
              <a:t>l</a:t>
            </a:r>
            <a:r>
              <a:rPr sz="1425" i="1" spc="-7" baseline="2923" dirty="0">
                <a:latin typeface="Times New Roman"/>
                <a:cs typeface="Times New Roman"/>
              </a:rPr>
              <a:t>l</a:t>
            </a:r>
            <a:r>
              <a:rPr sz="1425" i="1" spc="-67" baseline="2923" dirty="0">
                <a:latin typeface="Times New Roman"/>
                <a:cs typeface="Times New Roman"/>
              </a:rPr>
              <a:t> </a:t>
            </a:r>
            <a:r>
              <a:rPr sz="1425" i="1" spc="-44" baseline="2923" dirty="0">
                <a:latin typeface="Times New Roman"/>
                <a:cs typeface="Times New Roman"/>
              </a:rPr>
              <a:t>I</a:t>
            </a:r>
            <a:r>
              <a:rPr sz="1425" i="1" spc="-67" baseline="2923" dirty="0">
                <a:latin typeface="Times New Roman"/>
                <a:cs typeface="Times New Roman"/>
              </a:rPr>
              <a:t>n</a:t>
            </a:r>
            <a:r>
              <a:rPr sz="1425" i="1" spc="-44" baseline="2923" dirty="0">
                <a:latin typeface="Times New Roman"/>
                <a:cs typeface="Times New Roman"/>
              </a:rPr>
              <a:t>t</a:t>
            </a:r>
            <a:r>
              <a:rPr sz="1425" i="1" spc="-67" baseline="2923" dirty="0">
                <a:latin typeface="Times New Roman"/>
                <a:cs typeface="Times New Roman"/>
              </a:rPr>
              <a:t>e</a:t>
            </a:r>
            <a:r>
              <a:rPr sz="950" i="1" spc="-85" dirty="0">
                <a:latin typeface="Times New Roman"/>
                <a:cs typeface="Times New Roman"/>
              </a:rPr>
              <a:t>r</a:t>
            </a:r>
            <a:r>
              <a:rPr sz="950" i="1" spc="10" dirty="0">
                <a:latin typeface="Times New Roman"/>
                <a:cs typeface="Times New Roman"/>
              </a:rPr>
              <a:t>v</a:t>
            </a:r>
            <a:r>
              <a:rPr sz="950" i="1" spc="-30" dirty="0">
                <a:latin typeface="Times New Roman"/>
                <a:cs typeface="Times New Roman"/>
              </a:rPr>
              <a:t>i</a:t>
            </a:r>
            <a:r>
              <a:rPr sz="950" i="1" spc="-45" dirty="0">
                <a:latin typeface="Times New Roman"/>
                <a:cs typeface="Times New Roman"/>
              </a:rPr>
              <a:t>e</a:t>
            </a:r>
            <a:r>
              <a:rPr sz="950" i="1" spc="45" dirty="0">
                <a:latin typeface="Times New Roman"/>
                <a:cs typeface="Times New Roman"/>
              </a:rPr>
              <a:t>w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581</Words>
  <Application>Microsoft Office PowerPoint</Application>
  <PresentationFormat>On-screen Show (4:3)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Online Job Portal  presentation</vt:lpstr>
      <vt:lpstr>Introduction</vt:lpstr>
      <vt:lpstr>PowerPoint Presentation</vt:lpstr>
      <vt:lpstr>Project Overview</vt:lpstr>
      <vt:lpstr>PowerPoint Presentation</vt:lpstr>
      <vt:lpstr>PowerPoint Presentation</vt:lpstr>
      <vt:lpstr>Software and hardware requirement</vt:lpstr>
      <vt:lpstr>Data Flow Diagram</vt:lpstr>
      <vt:lpstr>Employer DFD</vt:lpstr>
      <vt:lpstr>ER diagram</vt:lpstr>
      <vt:lpstr>PowerPoint Presentation</vt:lpstr>
      <vt:lpstr>2.Search page</vt:lpstr>
      <vt:lpstr>3.Jobs Page</vt:lpstr>
      <vt:lpstr>4.Job-Discription</vt:lpstr>
      <vt:lpstr>5.New Positon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Job Portal  presentation</dc:title>
  <dc:creator>Acer</dc:creator>
  <cp:lastModifiedBy>Acer</cp:lastModifiedBy>
  <cp:revision>1</cp:revision>
  <dcterms:created xsi:type="dcterms:W3CDTF">2021-09-02T07:36:02Z</dcterms:created>
  <dcterms:modified xsi:type="dcterms:W3CDTF">2021-09-02T07:43:06Z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2021-09-02T00:00:00Z</vt:filetime>
  </property>
</Properties>
</file>