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B53313-3F9F-41A9-A8D6-A28B74A678DF}" type="datetimeFigureOut">
              <a:rPr lang="en-IN" smtClean="0"/>
              <a:t>11-09-2020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D2610-2323-4882-BB5E-E16F1BB4566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53313-3F9F-41A9-A8D6-A28B74A678DF}" type="datetimeFigureOut">
              <a:rPr lang="en-IN" smtClean="0"/>
              <a:t>11-09-2020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D2610-2323-4882-BB5E-E16F1BB4566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53313-3F9F-41A9-A8D6-A28B74A678DF}" type="datetimeFigureOut">
              <a:rPr lang="en-IN" smtClean="0"/>
              <a:t>11-09-2020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D2610-2323-4882-BB5E-E16F1BB4566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B53313-3F9F-41A9-A8D6-A28B74A678DF}" type="datetimeFigureOut">
              <a:rPr lang="en-IN" smtClean="0"/>
              <a:t>11-09-2020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D2610-2323-4882-BB5E-E16F1BB4566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8B53313-3F9F-41A9-A8D6-A28B74A678DF}" type="datetimeFigureOut">
              <a:rPr lang="en-IN" smtClean="0"/>
              <a:t>11-09-2020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D2610-2323-4882-BB5E-E16F1BB4566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B53313-3F9F-41A9-A8D6-A28B74A678DF}" type="datetimeFigureOut">
              <a:rPr lang="en-IN" smtClean="0"/>
              <a:t>11-09-2020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D2610-2323-4882-BB5E-E16F1BB45665}"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B53313-3F9F-41A9-A8D6-A28B74A678DF}" type="datetimeFigureOut">
              <a:rPr lang="en-IN" smtClean="0"/>
              <a:t>11-09-2020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4D2610-2323-4882-BB5E-E16F1BB4566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B53313-3F9F-41A9-A8D6-A28B74A678DF}" type="datetimeFigureOut">
              <a:rPr lang="en-IN" smtClean="0"/>
              <a:t>11-09-2020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4D2610-2323-4882-BB5E-E16F1BB4566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B53313-3F9F-41A9-A8D6-A28B74A678DF}" type="datetimeFigureOut">
              <a:rPr lang="en-IN" smtClean="0"/>
              <a:t>11-09-2020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4D2610-2323-4882-BB5E-E16F1BB4566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8B53313-3F9F-41A9-A8D6-A28B74A678DF}" type="datetimeFigureOut">
              <a:rPr lang="en-IN" smtClean="0"/>
              <a:t>11-09-2020</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E4D2610-2323-4882-BB5E-E16F1BB4566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B53313-3F9F-41A9-A8D6-A28B74A678DF}" type="datetimeFigureOut">
              <a:rPr lang="en-IN" smtClean="0"/>
              <a:t>11-09-2020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D2610-2323-4882-BB5E-E16F1BB4566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8B53313-3F9F-41A9-A8D6-A28B74A678DF}" type="datetimeFigureOut">
              <a:rPr lang="en-IN" smtClean="0"/>
              <a:t>11-09-2020</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E4D2610-2323-4882-BB5E-E16F1BB4566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File Permission</a:t>
            </a:r>
            <a:endParaRPr lang="en-IN" dirty="0"/>
          </a:p>
        </p:txBody>
      </p:sp>
      <p:sp>
        <p:nvSpPr>
          <p:cNvPr id="3" name="Subtitle 2"/>
          <p:cNvSpPr>
            <a:spLocks noGrp="1"/>
          </p:cNvSpPr>
          <p:nvPr>
            <p:ph type="subTitle" idx="1"/>
          </p:nvPr>
        </p:nvSpPr>
        <p:spPr/>
        <p:txBody>
          <a:bodyPr/>
          <a:lstStyle/>
          <a:p>
            <a:r>
              <a:rPr lang="en-IN" dirty="0" err="1" smtClean="0"/>
              <a:t>Chmod</a:t>
            </a:r>
            <a:r>
              <a:rPr lang="en-IN" dirty="0" smtClean="0"/>
              <a:t> command</a:t>
            </a:r>
            <a:endParaRPr lang="en-IN" dirty="0"/>
          </a:p>
        </p:txBody>
      </p:sp>
    </p:spTree>
    <p:extLst>
      <p:ext uri="{BB962C8B-B14F-4D97-AF65-F5344CB8AC3E}">
        <p14:creationId xmlns:p14="http://schemas.microsoft.com/office/powerpoint/2010/main" val="184244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4744"/>
            <a:ext cx="7848872"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412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124744"/>
            <a:ext cx="7920880"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7161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84784"/>
            <a:ext cx="7632848"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11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Numeric code</a:t>
            </a:r>
            <a:endParaRPr lang="en-IN" dirty="0"/>
          </a:p>
        </p:txBody>
      </p:sp>
      <p:sp>
        <p:nvSpPr>
          <p:cNvPr id="3" name="Content Placeholder 2"/>
          <p:cNvSpPr>
            <a:spLocks noGrp="1"/>
          </p:cNvSpPr>
          <p:nvPr>
            <p:ph idx="1"/>
          </p:nvPr>
        </p:nvSpPr>
        <p:spPr/>
        <p:txBody>
          <a:bodyPr/>
          <a:lstStyle/>
          <a:p>
            <a:endParaRPr lang="en-IN" dirty="0"/>
          </a:p>
          <a:p>
            <a:r>
              <a:rPr lang="en-IN" dirty="0"/>
              <a:t>A numeric mode is from one to four octal digits (0-7), derived by adding up the bits with values 4, 2, and 1. Any omitted digits are assumed to be leading zeros. The first digit selects the set user ID (4) and set group ID (2) and sticky (1) attributes. The second digit selects permissions for the user who owns the file: read (4), write (2), and execute (1); the third selects permissions for other users in the file's group, with the same values; and the fourth for other users not in the file's group, with the same values.</a:t>
            </a:r>
          </a:p>
        </p:txBody>
      </p:sp>
    </p:spTree>
    <p:extLst>
      <p:ext uri="{BB962C8B-B14F-4D97-AF65-F5344CB8AC3E}">
        <p14:creationId xmlns:p14="http://schemas.microsoft.com/office/powerpoint/2010/main" val="3597681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Symbolic mode</a:t>
            </a:r>
            <a:br>
              <a:rPr lang="en-IN" dirty="0"/>
            </a:br>
            <a:endParaRPr lang="en-IN" dirty="0"/>
          </a:p>
        </p:txBody>
      </p:sp>
      <p:sp>
        <p:nvSpPr>
          <p:cNvPr id="3" name="Content Placeholder 2"/>
          <p:cNvSpPr>
            <a:spLocks noGrp="1"/>
          </p:cNvSpPr>
          <p:nvPr>
            <p:ph idx="1"/>
          </p:nvPr>
        </p:nvSpPr>
        <p:spPr/>
        <p:txBody>
          <a:bodyPr/>
          <a:lstStyle/>
          <a:p>
            <a:r>
              <a:rPr lang="en-IN" dirty="0" smtClean="0"/>
              <a:t>The </a:t>
            </a:r>
            <a:r>
              <a:rPr lang="en-IN" dirty="0"/>
              <a:t>format of a symbolic mode is '[</a:t>
            </a:r>
            <a:r>
              <a:rPr lang="en-IN" dirty="0" err="1"/>
              <a:t>ugoa</a:t>
            </a:r>
            <a:r>
              <a:rPr lang="en-IN" dirty="0"/>
              <a:t>...][[+-=][</a:t>
            </a:r>
            <a:r>
              <a:rPr lang="en-IN" dirty="0" err="1"/>
              <a:t>rwxXstugo</a:t>
            </a:r>
            <a:r>
              <a:rPr lang="en-IN" dirty="0"/>
              <a:t>...]...][,...]'. Multiple symbolic operations can be given, separated by commas. A combination of the letters '</a:t>
            </a:r>
            <a:r>
              <a:rPr lang="en-IN" dirty="0" err="1"/>
              <a:t>ugoa</a:t>
            </a:r>
            <a:r>
              <a:rPr lang="en-IN" dirty="0"/>
              <a:t>' controls which users' access to the file will be changed: the user who owns it (u), other users in the file's group (g), other users not in the file's group (o), or all users (a). If none of these are given, the effect is as if 'a' were given, but bits that are set in the </a:t>
            </a:r>
            <a:r>
              <a:rPr lang="en-IN" dirty="0" err="1"/>
              <a:t>umask</a:t>
            </a:r>
            <a:r>
              <a:rPr lang="en-IN" dirty="0"/>
              <a:t> are not affected.</a:t>
            </a:r>
          </a:p>
          <a:p>
            <a:endParaRPr lang="en-IN" dirty="0"/>
          </a:p>
        </p:txBody>
      </p:sp>
    </p:spTree>
    <p:extLst>
      <p:ext uri="{BB962C8B-B14F-4D97-AF65-F5344CB8AC3E}">
        <p14:creationId xmlns:p14="http://schemas.microsoft.com/office/powerpoint/2010/main" val="2872779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Cut command</a:t>
            </a:r>
            <a:endParaRPr lang="en-IN" dirty="0"/>
          </a:p>
        </p:txBody>
      </p:sp>
      <p:sp>
        <p:nvSpPr>
          <p:cNvPr id="3" name="Content Placeholder 2"/>
          <p:cNvSpPr>
            <a:spLocks noGrp="1"/>
          </p:cNvSpPr>
          <p:nvPr>
            <p:ph idx="1"/>
          </p:nvPr>
        </p:nvSpPr>
        <p:spPr>
          <a:xfrm>
            <a:off x="822960" y="1100628"/>
            <a:ext cx="7520940" cy="4920660"/>
          </a:xfrm>
        </p:spPr>
        <p:txBody>
          <a:bodyPr>
            <a:normAutofit/>
          </a:bodyPr>
          <a:lstStyle/>
          <a:p>
            <a:r>
              <a:rPr lang="en-IN" dirty="0"/>
              <a:t>The cut command in UNIX is a command for cutting out the sections from each line of files and writing the result to standard output. It can be used to cut parts of a line by byte position, character and field. Basically the cut command slices a line and extracts the text. It is necessary to specify option with command otherwise it gives error. If more than one file name is provided then data from each file is not precedes by its file name. </a:t>
            </a:r>
            <a:endParaRPr lang="en-IN" dirty="0" smtClean="0"/>
          </a:p>
          <a:p>
            <a:endParaRPr lang="en-IN" dirty="0"/>
          </a:p>
          <a:p>
            <a:r>
              <a:rPr lang="en-IN" dirty="0" smtClean="0"/>
              <a:t>Syntax: </a:t>
            </a:r>
            <a:r>
              <a:rPr lang="en-IN" dirty="0"/>
              <a:t>cut OPTION... [FILE</a:t>
            </a:r>
            <a:r>
              <a:rPr lang="en-IN" dirty="0" smtClean="0"/>
              <a:t>]...</a:t>
            </a:r>
          </a:p>
          <a:p>
            <a:r>
              <a:rPr lang="en-IN" dirty="0"/>
              <a:t>Example: cat </a:t>
            </a:r>
            <a:r>
              <a:rPr lang="en-IN" dirty="0" smtClean="0"/>
              <a:t>state.txt</a:t>
            </a:r>
          </a:p>
          <a:p>
            <a:r>
              <a:rPr lang="en-IN" dirty="0"/>
              <a:t>Andhra Pradesh </a:t>
            </a:r>
            <a:endParaRPr lang="en-IN" dirty="0" smtClean="0"/>
          </a:p>
          <a:p>
            <a:r>
              <a:rPr lang="en-IN" dirty="0" smtClean="0"/>
              <a:t>Arunachal </a:t>
            </a:r>
            <a:r>
              <a:rPr lang="en-IN" dirty="0"/>
              <a:t>Pradesh </a:t>
            </a:r>
            <a:endParaRPr lang="en-IN" dirty="0" smtClean="0"/>
          </a:p>
          <a:p>
            <a:r>
              <a:rPr lang="en-IN" dirty="0" smtClean="0"/>
              <a:t>Assam </a:t>
            </a:r>
          </a:p>
          <a:p>
            <a:r>
              <a:rPr lang="en-IN" dirty="0" smtClean="0"/>
              <a:t>Bihar </a:t>
            </a:r>
          </a:p>
          <a:p>
            <a:r>
              <a:rPr lang="en-IN" dirty="0" smtClean="0"/>
              <a:t>Chhattisgarh</a:t>
            </a:r>
          </a:p>
          <a:p>
            <a:r>
              <a:rPr lang="en-IN" dirty="0" smtClean="0"/>
              <a:t>				cut </a:t>
            </a:r>
            <a:r>
              <a:rPr lang="en-IN" dirty="0"/>
              <a:t>-b 1,2,3 state.txt</a:t>
            </a:r>
            <a:endParaRPr lang="en-IN" dirty="0" smtClean="0"/>
          </a:p>
          <a:p>
            <a:endParaRPr lang="en-IN" dirty="0"/>
          </a:p>
        </p:txBody>
      </p:sp>
    </p:spTree>
    <p:extLst>
      <p:ext uri="{BB962C8B-B14F-4D97-AF65-F5344CB8AC3E}">
        <p14:creationId xmlns:p14="http://schemas.microsoft.com/office/powerpoint/2010/main" val="2546219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Tee command</a:t>
            </a:r>
            <a:endParaRPr lang="en-IN" dirty="0"/>
          </a:p>
        </p:txBody>
      </p:sp>
      <p:sp>
        <p:nvSpPr>
          <p:cNvPr id="3" name="Content Placeholder 2"/>
          <p:cNvSpPr>
            <a:spLocks noGrp="1"/>
          </p:cNvSpPr>
          <p:nvPr>
            <p:ph idx="1"/>
          </p:nvPr>
        </p:nvSpPr>
        <p:spPr/>
        <p:txBody>
          <a:bodyPr/>
          <a:lstStyle/>
          <a:p>
            <a:r>
              <a:rPr lang="en-IN" dirty="0"/>
              <a:t>tee command reads the standard input and writes it to both the standard output and one or more files. The command is named after the T-splitter used in plumbing. It basically breaks the output of a program so that it can be both displayed and saved in a file. It does both the tasks simultaneously, copies the result into the specified files or </a:t>
            </a:r>
            <a:r>
              <a:rPr lang="en-IN" dirty="0" smtClean="0"/>
              <a:t>variables </a:t>
            </a:r>
            <a:r>
              <a:rPr lang="en-IN" dirty="0"/>
              <a:t>and also display the result. </a:t>
            </a:r>
            <a:endParaRPr lang="en-IN" dirty="0" smtClean="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682" y="2780928"/>
            <a:ext cx="6910856"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725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Syntax:</a:t>
            </a:r>
          </a:p>
          <a:p>
            <a:endParaRPr lang="en-IN" dirty="0"/>
          </a:p>
          <a:p>
            <a:r>
              <a:rPr lang="en-IN" dirty="0"/>
              <a:t>tee [OPTION]... [FILE</a:t>
            </a:r>
            <a:r>
              <a:rPr lang="en-IN" dirty="0" smtClean="0"/>
              <a:t>]...</a:t>
            </a:r>
          </a:p>
          <a:p>
            <a:endParaRPr lang="en-IN" dirty="0"/>
          </a:p>
          <a:p>
            <a:r>
              <a:rPr lang="en-IN" dirty="0" smtClean="0"/>
              <a:t>Example: </a:t>
            </a:r>
          </a:p>
          <a:p>
            <a:endParaRPr lang="en-IN" dirty="0" smtClean="0"/>
          </a:p>
        </p:txBody>
      </p:sp>
    </p:spTree>
    <p:extLst>
      <p:ext uri="{BB962C8B-B14F-4D97-AF65-F5344CB8AC3E}">
        <p14:creationId xmlns:p14="http://schemas.microsoft.com/office/powerpoint/2010/main" val="27623910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168</TotalTime>
  <Words>433</Words>
  <Application>Microsoft Office PowerPoint</Application>
  <PresentationFormat>On-screen Show (4:3)</PresentationFormat>
  <Paragraphs>25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Angles</vt:lpstr>
      <vt:lpstr>File Permission</vt:lpstr>
      <vt:lpstr>PowerPoint Presentation</vt:lpstr>
      <vt:lpstr>PowerPoint Presentation</vt:lpstr>
      <vt:lpstr>PowerPoint Presentation</vt:lpstr>
      <vt:lpstr>Numeric code</vt:lpstr>
      <vt:lpstr>Symbolic mode </vt:lpstr>
      <vt:lpstr>Cut command</vt:lpstr>
      <vt:lpstr>Tee command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Permission</dc:title>
  <dc:creator>MY PC</dc:creator>
  <cp:lastModifiedBy>MY PC</cp:lastModifiedBy>
  <cp:revision>5</cp:revision>
  <dcterms:created xsi:type="dcterms:W3CDTF">2020-09-09T08:07:39Z</dcterms:created>
  <dcterms:modified xsi:type="dcterms:W3CDTF">2020-09-11T09:02:39Z</dcterms:modified>
</cp:coreProperties>
</file>