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F179-5798-4F6A-9E29-1118E7BC9B9E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704E-5F95-4552-AC15-A78BE637A9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F179-5798-4F6A-9E29-1118E7BC9B9E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704E-5F95-4552-AC15-A78BE637A9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F179-5798-4F6A-9E29-1118E7BC9B9E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704E-5F95-4552-AC15-A78BE637A9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F179-5798-4F6A-9E29-1118E7BC9B9E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704E-5F95-4552-AC15-A78BE637A9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F179-5798-4F6A-9E29-1118E7BC9B9E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704E-5F95-4552-AC15-A78BE637A9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F179-5798-4F6A-9E29-1118E7BC9B9E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704E-5F95-4552-AC15-A78BE637A9D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F179-5798-4F6A-9E29-1118E7BC9B9E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704E-5F95-4552-AC15-A78BE637A9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F179-5798-4F6A-9E29-1118E7BC9B9E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704E-5F95-4552-AC15-A78BE637A9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F179-5798-4F6A-9E29-1118E7BC9B9E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704E-5F95-4552-AC15-A78BE637A9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F179-5798-4F6A-9E29-1118E7BC9B9E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BE704E-5F95-4552-AC15-A78BE637A9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F179-5798-4F6A-9E29-1118E7BC9B9E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704E-5F95-4552-AC15-A78BE637A9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44F179-5798-4F6A-9E29-1118E7BC9B9E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CBE704E-5F95-4552-AC15-A78BE637A9D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868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000" dirty="0"/>
              <a:t>1. Display Contents of File</a:t>
            </a:r>
          </a:p>
          <a:p>
            <a:r>
              <a:rPr lang="en-IN" sz="2000" dirty="0"/>
              <a:t>Cat filename</a:t>
            </a:r>
          </a:p>
          <a:p>
            <a:r>
              <a:rPr lang="en-IN" sz="2000" dirty="0"/>
              <a:t>2. View Contents of Multiple Files in terminal</a:t>
            </a:r>
          </a:p>
          <a:p>
            <a:r>
              <a:rPr lang="en-IN" sz="2000" dirty="0"/>
              <a:t>Cat file1 file2</a:t>
            </a:r>
          </a:p>
          <a:p>
            <a:r>
              <a:rPr lang="en-IN" sz="2000" dirty="0"/>
              <a:t>3. Create a File with Cat Command</a:t>
            </a:r>
          </a:p>
          <a:p>
            <a:r>
              <a:rPr lang="en-IN" sz="2000" dirty="0"/>
              <a:t>Cat &gt;filename</a:t>
            </a:r>
          </a:p>
          <a:p>
            <a:r>
              <a:rPr lang="en-IN" sz="2000" dirty="0"/>
              <a:t>4. Use Cat Command with More &amp; Less Options</a:t>
            </a:r>
          </a:p>
          <a:p>
            <a:r>
              <a:rPr lang="en-IN" sz="2000" dirty="0"/>
              <a:t>cat song.txt | more  </a:t>
            </a:r>
          </a:p>
          <a:p>
            <a:r>
              <a:rPr lang="en-IN" sz="2000" dirty="0"/>
              <a:t>cat song.txt | less</a:t>
            </a:r>
          </a:p>
        </p:txBody>
      </p:sp>
    </p:spTree>
    <p:extLst>
      <p:ext uri="{BB962C8B-B14F-4D97-AF65-F5344CB8AC3E}">
        <p14:creationId xmlns:p14="http://schemas.microsoft.com/office/powerpoint/2010/main" val="297709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6. Display Line Numbers in File</a:t>
            </a:r>
          </a:p>
          <a:p>
            <a:r>
              <a:rPr lang="en-IN" sz="2000" dirty="0"/>
              <a:t>cat -n  file1.txt</a:t>
            </a:r>
          </a:p>
          <a:p>
            <a:r>
              <a:rPr lang="en-IN" sz="2000" dirty="0"/>
              <a:t>7. Display $ at the End of File</a:t>
            </a:r>
          </a:p>
          <a:p>
            <a:r>
              <a:rPr lang="en-IN" sz="2000" dirty="0"/>
              <a:t>cat -e test</a:t>
            </a:r>
          </a:p>
          <a:p>
            <a:r>
              <a:rPr lang="en-IN" sz="2000" dirty="0"/>
              <a:t>8. Display Tab separated Lines in File</a:t>
            </a:r>
          </a:p>
          <a:p>
            <a:r>
              <a:rPr lang="en-IN" sz="2000" dirty="0"/>
              <a:t>cat -T test</a:t>
            </a:r>
          </a:p>
          <a:p>
            <a:r>
              <a:rPr lang="en-IN" sz="2000" dirty="0"/>
              <a:t>9. Display Multiple Files at Once</a:t>
            </a:r>
          </a:p>
          <a:p>
            <a:r>
              <a:rPr lang="en-IN" sz="2000" dirty="0"/>
              <a:t>cat test; cat test1; cat test2</a:t>
            </a:r>
          </a:p>
        </p:txBody>
      </p:sp>
    </p:spTree>
    <p:extLst>
      <p:ext uri="{BB962C8B-B14F-4D97-AF65-F5344CB8AC3E}">
        <p14:creationId xmlns:p14="http://schemas.microsoft.com/office/powerpoint/2010/main" val="104382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000" dirty="0"/>
              <a:t>10. Use Standard Output with Redirection Operator</a:t>
            </a:r>
          </a:p>
          <a:p>
            <a:r>
              <a:rPr lang="en-IN" sz="2000" dirty="0"/>
              <a:t>cat test &gt; test1</a:t>
            </a:r>
          </a:p>
          <a:p>
            <a:r>
              <a:rPr lang="en-IN" sz="2000" dirty="0"/>
              <a:t>11. Appending Standard Output with Redirection Operator</a:t>
            </a:r>
          </a:p>
          <a:p>
            <a:r>
              <a:rPr lang="en-IN" sz="2000" dirty="0"/>
              <a:t>cat test &gt;&gt; test1</a:t>
            </a:r>
          </a:p>
          <a:p>
            <a:r>
              <a:rPr lang="en-IN" sz="2000" dirty="0"/>
              <a:t>12. Redirecting Standard Input with Redirection Operator</a:t>
            </a:r>
          </a:p>
          <a:p>
            <a:r>
              <a:rPr lang="en-IN" sz="2000" dirty="0"/>
              <a:t>cat &lt; test2</a:t>
            </a:r>
          </a:p>
          <a:p>
            <a:r>
              <a:rPr lang="en-IN" sz="2000" dirty="0"/>
              <a:t>13. Redirecting Multiple Files Contain in a Single File</a:t>
            </a:r>
          </a:p>
          <a:p>
            <a:r>
              <a:rPr lang="en-IN" sz="2000" dirty="0"/>
              <a:t>cat test test1 test2 &gt; test3</a:t>
            </a:r>
          </a:p>
          <a:p>
            <a:r>
              <a:rPr lang="en-IN" sz="2000" dirty="0"/>
              <a:t>14. Sorting Contents of Multiple Files in a Single File</a:t>
            </a:r>
          </a:p>
          <a:p>
            <a:r>
              <a:rPr lang="en-IN" sz="2000" dirty="0"/>
              <a:t>cat test test1 test2 test3 | sort &gt; test4</a:t>
            </a:r>
          </a:p>
        </p:txBody>
      </p:sp>
    </p:spTree>
    <p:extLst>
      <p:ext uri="{BB962C8B-B14F-4D97-AF65-F5344CB8AC3E}">
        <p14:creationId xmlns:p14="http://schemas.microsoft.com/office/powerpoint/2010/main" val="15164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IN" dirty="0"/>
              <a:t>Create file with cat (file1 and file2)</a:t>
            </a:r>
          </a:p>
          <a:p>
            <a:pPr>
              <a:buAutoNum type="arabicPeriod"/>
            </a:pPr>
            <a:r>
              <a:rPr lang="en-IN" dirty="0"/>
              <a:t>Show the content of file 1 and file 2 on terminal</a:t>
            </a:r>
          </a:p>
          <a:p>
            <a:pPr>
              <a:buAutoNum type="arabicPeriod"/>
            </a:pPr>
            <a:r>
              <a:rPr lang="en-IN" dirty="0"/>
              <a:t>Copy a content of file1 to file2 without loosing file1</a:t>
            </a:r>
          </a:p>
          <a:p>
            <a:pPr>
              <a:buAutoNum type="arabicPeriod"/>
            </a:pPr>
            <a:r>
              <a:rPr lang="en-IN" dirty="0"/>
              <a:t>Create file3. concatenate the content of file1 in file2 and file2 in file3</a:t>
            </a:r>
          </a:p>
          <a:p>
            <a:pPr>
              <a:buAutoNum type="arabicPeriod"/>
            </a:pPr>
            <a:r>
              <a:rPr lang="en-IN" dirty="0"/>
              <a:t>Display line no. of file3</a:t>
            </a:r>
          </a:p>
          <a:p>
            <a:pPr>
              <a:buAutoNum type="arabicPeriod"/>
            </a:pPr>
            <a:r>
              <a:rPr lang="en-IN" dirty="0"/>
              <a:t>Using cat command display $ character at the end of each line</a:t>
            </a:r>
          </a:p>
          <a:p>
            <a:pPr>
              <a:buAutoNum type="arabicPeriod"/>
            </a:pPr>
            <a:r>
              <a:rPr lang="en-IN" dirty="0"/>
              <a:t>Reverse the order of lines .</a:t>
            </a:r>
          </a:p>
        </p:txBody>
      </p:sp>
    </p:spTree>
    <p:extLst>
      <p:ext uri="{BB962C8B-B14F-4D97-AF65-F5344CB8AC3E}">
        <p14:creationId xmlns:p14="http://schemas.microsoft.com/office/powerpoint/2010/main" val="3575928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293</TotalTime>
  <Words>251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Franklin Gothic Book</vt:lpstr>
      <vt:lpstr>Franklin Gothic Medium</vt:lpstr>
      <vt:lpstr>Wingdings</vt:lpstr>
      <vt:lpstr>Angles</vt:lpstr>
      <vt:lpstr>UNIT 2</vt:lpstr>
      <vt:lpstr>Cat commands</vt:lpstr>
      <vt:lpstr>PowerPoint Presentation</vt:lpstr>
      <vt:lpstr>PowerPoint Presentation</vt:lpstr>
      <vt:lpstr>Practice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MY PC</dc:creator>
  <cp:lastModifiedBy>Pranav Mishra</cp:lastModifiedBy>
  <cp:revision>4</cp:revision>
  <dcterms:created xsi:type="dcterms:W3CDTF">2020-09-03T06:21:49Z</dcterms:created>
  <dcterms:modified xsi:type="dcterms:W3CDTF">2021-12-13T17:53:57Z</dcterms:modified>
</cp:coreProperties>
</file>