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753600" cy="7315200"/>
  <p:notesSz cx="9753600" cy="7315200"/>
  <p:embeddedFontLst>
    <p:embeddedFont>
      <p:font typeface="Century Gothic" pitchFamily="34" charset="0"/>
      <p:regular r:id="rId36"/>
      <p:bold r:id="rId37"/>
      <p:italic r:id="rId38"/>
      <p:boldItalic r:id="rId39"/>
    </p:embeddedFont>
    <p:embeddedFont>
      <p:font typeface="Wingdings 2" pitchFamily="18" charset="2"/>
      <p:regular r:id="rId40"/>
    </p:embeddedFont>
  </p:embeddedFontLst>
  <p:defaultTextStyle>
    <a:defPPr>
      <a:defRPr lang="en-US"/>
    </a:defPPr>
    <a:lvl1pPr marL="0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7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5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1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28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85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43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01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57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22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407897" y="0"/>
            <a:ext cx="10594487" cy="73152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865325" y="-22945"/>
            <a:ext cx="3924390" cy="668996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59036" y="-22945"/>
            <a:ext cx="3738880" cy="24670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923" y="2889041"/>
            <a:ext cx="3534245" cy="1815637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8923" y="4715819"/>
            <a:ext cx="3530457" cy="1344671"/>
          </a:xfrm>
        </p:spPr>
        <p:txBody>
          <a:bodyPr>
            <a:normAutofit/>
          </a:bodyPr>
          <a:lstStyle>
            <a:lvl1pPr marL="0" indent="0" algn="l">
              <a:buNone/>
              <a:defRPr sz="1900">
                <a:solidFill>
                  <a:srgbClr val="424242"/>
                </a:solidFill>
              </a:defRPr>
            </a:lvl1pPr>
            <a:lvl2pPr marL="48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54660" y="1617951"/>
            <a:ext cx="2275840" cy="801046"/>
          </a:xfrm>
        </p:spPr>
        <p:txBody>
          <a:bodyPr anchor="b"/>
          <a:lstStyle>
            <a:lvl1pPr algn="l">
              <a:defRPr sz="2600"/>
            </a:lvl1pPr>
          </a:lstStyle>
          <a:p>
            <a:fld id="{1D8BD707-D9CF-40AE-B4C6-C98DA3205C0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960948" y="6494170"/>
            <a:ext cx="3738880" cy="87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57088" y="6101297"/>
            <a:ext cx="3020365" cy="389467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59036" y="6101297"/>
            <a:ext cx="686577" cy="38946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960948" y="6494170"/>
            <a:ext cx="3738880" cy="87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1360" y="1098823"/>
            <a:ext cx="1583417" cy="509903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3516" y="1098823"/>
            <a:ext cx="5785284" cy="5099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555" y="3094218"/>
            <a:ext cx="7079966" cy="1452880"/>
          </a:xfrm>
        </p:spPr>
        <p:txBody>
          <a:bodyPr anchor="b"/>
          <a:lstStyle>
            <a:lvl1pPr algn="l">
              <a:defRPr sz="43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2555" y="4551680"/>
            <a:ext cx="7079965" cy="1621774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7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29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505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382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25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135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011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11911" y="2467661"/>
            <a:ext cx="3647846" cy="3725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954829" y="2467660"/>
            <a:ext cx="3647846" cy="3725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252" y="2470410"/>
            <a:ext cx="3260958" cy="682413"/>
          </a:xfrm>
        </p:spPr>
        <p:txBody>
          <a:bodyPr anchor="b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487650" indent="0">
              <a:buNone/>
              <a:defRPr sz="2100" b="1"/>
            </a:lvl2pPr>
            <a:lvl3pPr marL="975299" indent="0">
              <a:buNone/>
              <a:defRPr sz="1900" b="1"/>
            </a:lvl3pPr>
            <a:lvl4pPr marL="1462949" indent="0">
              <a:buNone/>
              <a:defRPr sz="1700" b="1"/>
            </a:lvl4pPr>
            <a:lvl5pPr marL="1950598" indent="0">
              <a:buNone/>
              <a:defRPr sz="1700" b="1"/>
            </a:lvl5pPr>
            <a:lvl6pPr marL="2438248" indent="0">
              <a:buNone/>
              <a:defRPr sz="1700" b="1"/>
            </a:lvl6pPr>
            <a:lvl7pPr marL="2925897" indent="0">
              <a:buNone/>
              <a:defRPr sz="1700" b="1"/>
            </a:lvl7pPr>
            <a:lvl8pPr marL="3413547" indent="0">
              <a:buNone/>
              <a:defRPr sz="1700" b="1"/>
            </a:lvl8pPr>
            <a:lvl9pPr marL="390119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1169" y="3173008"/>
            <a:ext cx="3647846" cy="3024850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5960" y="2470411"/>
            <a:ext cx="3259431" cy="682413"/>
          </a:xfrm>
        </p:spPr>
        <p:txBody>
          <a:bodyPr anchor="b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487650" indent="0">
              <a:buNone/>
              <a:defRPr sz="2100" b="1"/>
            </a:lvl2pPr>
            <a:lvl3pPr marL="975299" indent="0">
              <a:buNone/>
              <a:defRPr sz="1900" b="1"/>
            </a:lvl3pPr>
            <a:lvl4pPr marL="1462949" indent="0">
              <a:buNone/>
              <a:defRPr sz="1700" b="1"/>
            </a:lvl4pPr>
            <a:lvl5pPr marL="1950598" indent="0">
              <a:buNone/>
              <a:defRPr sz="1700" b="1"/>
            </a:lvl5pPr>
            <a:lvl6pPr marL="2438248" indent="0">
              <a:buNone/>
              <a:defRPr sz="1700" b="1"/>
            </a:lvl6pPr>
            <a:lvl7pPr marL="2925897" indent="0">
              <a:buNone/>
              <a:defRPr sz="1700" b="1"/>
            </a:lvl7pPr>
            <a:lvl8pPr marL="3413547" indent="0">
              <a:buNone/>
              <a:defRPr sz="1700" b="1"/>
            </a:lvl8pPr>
            <a:lvl9pPr marL="390119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4829" y="3173008"/>
            <a:ext cx="3647846" cy="3024850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407897" y="0"/>
            <a:ext cx="10594487" cy="73152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865325" y="-22945"/>
            <a:ext cx="3924390" cy="668996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959036" y="-22944"/>
            <a:ext cx="3738880" cy="665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65943" y="642009"/>
            <a:ext cx="3799741" cy="6025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287" y="913629"/>
            <a:ext cx="3296469" cy="5494116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7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960948" y="6494170"/>
            <a:ext cx="3738880" cy="87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0878" y="6106491"/>
            <a:ext cx="3726575" cy="389467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822" y="2834597"/>
            <a:ext cx="3524877" cy="1560697"/>
          </a:xfrm>
        </p:spPr>
        <p:txBody>
          <a:bodyPr anchor="b">
            <a:normAutofit/>
          </a:bodyPr>
          <a:lstStyle>
            <a:lvl1pPr algn="l"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2365" y="4412793"/>
            <a:ext cx="3518703" cy="161909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424242"/>
                </a:solidFill>
              </a:defRPr>
            </a:lvl1pPr>
            <a:lvl2pPr marL="487650" indent="0">
              <a:buNone/>
              <a:defRPr sz="1300"/>
            </a:lvl2pPr>
            <a:lvl3pPr marL="975299" indent="0">
              <a:buNone/>
              <a:defRPr sz="1100"/>
            </a:lvl3pPr>
            <a:lvl4pPr marL="1462949" indent="0">
              <a:buNone/>
              <a:defRPr sz="1000"/>
            </a:lvl4pPr>
            <a:lvl5pPr marL="1950598" indent="0">
              <a:buNone/>
              <a:defRPr sz="1000"/>
            </a:lvl5pPr>
            <a:lvl6pPr marL="2438248" indent="0">
              <a:buNone/>
              <a:defRPr sz="1000"/>
            </a:lvl6pPr>
            <a:lvl7pPr marL="2925897" indent="0">
              <a:buNone/>
              <a:defRPr sz="1000"/>
            </a:lvl7pPr>
            <a:lvl8pPr marL="3413547" indent="0">
              <a:buNone/>
              <a:defRPr sz="1000"/>
            </a:lvl8pPr>
            <a:lvl9pPr marL="39011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407897" y="0"/>
            <a:ext cx="10594487" cy="73152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865325" y="-22945"/>
            <a:ext cx="3924390" cy="668996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959036" y="-22944"/>
            <a:ext cx="3738880" cy="665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65943" y="642009"/>
            <a:ext cx="3799741" cy="602500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960948" y="6494170"/>
            <a:ext cx="3738880" cy="87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052" y="2838298"/>
            <a:ext cx="3521050" cy="1560576"/>
          </a:xfrm>
        </p:spPr>
        <p:txBody>
          <a:bodyPr anchor="b">
            <a:normAutofit/>
          </a:bodyPr>
          <a:lstStyle>
            <a:lvl1pPr algn="l"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2222" y="740048"/>
            <a:ext cx="3583598" cy="5832653"/>
          </a:xfrm>
        </p:spPr>
        <p:txBody>
          <a:bodyPr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  <a:lvl2pPr marL="487650" indent="0">
              <a:buNone/>
              <a:defRPr sz="3000"/>
            </a:lvl2pPr>
            <a:lvl3pPr marL="975299" indent="0">
              <a:buNone/>
              <a:defRPr sz="2600"/>
            </a:lvl3pPr>
            <a:lvl4pPr marL="1462949" indent="0">
              <a:buNone/>
              <a:defRPr sz="2100"/>
            </a:lvl4pPr>
            <a:lvl5pPr marL="1950598" indent="0">
              <a:buNone/>
              <a:defRPr sz="2100"/>
            </a:lvl5pPr>
            <a:lvl6pPr marL="2438248" indent="0">
              <a:buNone/>
              <a:defRPr sz="2100"/>
            </a:lvl6pPr>
            <a:lvl7pPr marL="2925897" indent="0">
              <a:buNone/>
              <a:defRPr sz="2100"/>
            </a:lvl7pPr>
            <a:lvl8pPr marL="3413547" indent="0">
              <a:buNone/>
              <a:defRPr sz="2100"/>
            </a:lvl8pPr>
            <a:lvl9pPr marL="3901196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0273" y="4408628"/>
            <a:ext cx="3520611" cy="1620865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424242"/>
                </a:solidFill>
              </a:defRPr>
            </a:lvl1pPr>
            <a:lvl2pPr marL="487650" indent="0">
              <a:buNone/>
              <a:defRPr sz="1300"/>
            </a:lvl2pPr>
            <a:lvl3pPr marL="975299" indent="0">
              <a:buNone/>
              <a:defRPr sz="1100"/>
            </a:lvl3pPr>
            <a:lvl4pPr marL="1462949" indent="0">
              <a:buNone/>
              <a:defRPr sz="1000"/>
            </a:lvl4pPr>
            <a:lvl5pPr marL="1950598" indent="0">
              <a:buNone/>
              <a:defRPr sz="1000"/>
            </a:lvl5pPr>
            <a:lvl6pPr marL="2438248" indent="0">
              <a:buNone/>
              <a:defRPr sz="1000"/>
            </a:lvl6pPr>
            <a:lvl7pPr marL="2925897" indent="0">
              <a:buNone/>
              <a:defRPr sz="1000"/>
            </a:lvl7pPr>
            <a:lvl8pPr marL="3413547" indent="0">
              <a:buNone/>
              <a:defRPr sz="1000"/>
            </a:lvl8pPr>
            <a:lvl9pPr marL="39011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0878" y="6106491"/>
            <a:ext cx="3726575" cy="389467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25120" y="0"/>
            <a:ext cx="10594487" cy="73152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87680" y="355720"/>
            <a:ext cx="8778240" cy="65980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865325" y="-22945"/>
            <a:ext cx="3924390" cy="74586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59036" y="-22944"/>
            <a:ext cx="3738880" cy="665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0" tIns="48765" rIns="97530" bIns="48765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056" y="1096175"/>
            <a:ext cx="7493060" cy="1219200"/>
          </a:xfrm>
          <a:prstGeom prst="rect">
            <a:avLst/>
          </a:prstGeom>
        </p:spPr>
        <p:txBody>
          <a:bodyPr vert="horz" lIns="97530" tIns="48765" rIns="97530" bIns="48765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059" y="2478563"/>
            <a:ext cx="7229138" cy="3742909"/>
          </a:xfrm>
          <a:prstGeom prst="rect">
            <a:avLst/>
          </a:prstGeom>
        </p:spPr>
        <p:txBody>
          <a:bodyPr vert="horz" lIns="97530" tIns="48765" rIns="97530" bIns="48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97214" y="239459"/>
            <a:ext cx="2275840" cy="389467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r">
              <a:defRPr sz="13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0878" y="6242304"/>
            <a:ext cx="3735629" cy="389467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r">
              <a:defRPr sz="13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9036" y="239457"/>
            <a:ext cx="1420966" cy="389467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l">
              <a:defRPr sz="13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75299" rtl="0" eaLnBrk="1" latinLnBrk="0" hangingPunct="1">
        <a:spcBef>
          <a:spcPct val="0"/>
        </a:spcBef>
        <a:buNone/>
        <a:defRPr sz="43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37" indent="-292590" algn="l" defTabSz="975299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682709" indent="-292590" algn="l" defTabSz="975299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975299" indent="-243825" algn="l" defTabSz="975299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100" kern="1200">
          <a:solidFill>
            <a:schemeClr val="tx2"/>
          </a:solidFill>
          <a:latin typeface="+mn-lt"/>
          <a:ea typeface="+mn-ea"/>
          <a:cs typeface="+mn-cs"/>
        </a:defRPr>
      </a:lvl3pPr>
      <a:lvl4pPr marL="1199618" indent="-243825" algn="l" defTabSz="975299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900" kern="1200">
          <a:solidFill>
            <a:schemeClr val="tx2"/>
          </a:solidFill>
          <a:latin typeface="+mn-lt"/>
          <a:ea typeface="+mn-ea"/>
          <a:cs typeface="+mn-cs"/>
        </a:defRPr>
      </a:lvl4pPr>
      <a:lvl5pPr marL="1414184" indent="-243825" algn="l" defTabSz="975299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7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18996" indent="-243825" algn="l" defTabSz="975299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1833562" indent="-243825" algn="l" defTabSz="975299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2048128" indent="-243825" algn="l" defTabSz="975299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62694" indent="-243825" algn="l" defTabSz="975299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50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5299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2949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598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8248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5897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3547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1196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819399"/>
            <a:ext cx="6096000" cy="19050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5" y="914404"/>
            <a:ext cx="8153401" cy="58674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4" y="685804"/>
            <a:ext cx="8610601" cy="63246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9" y="685804"/>
            <a:ext cx="8610601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85799"/>
            <a:ext cx="6553200" cy="61722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685799"/>
            <a:ext cx="7924800" cy="37338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685804"/>
            <a:ext cx="7924800" cy="48006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685801"/>
            <a:ext cx="79248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685799"/>
            <a:ext cx="8382000" cy="52578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762005"/>
            <a:ext cx="79248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685801"/>
            <a:ext cx="85344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5" y="380999"/>
            <a:ext cx="6248400" cy="678180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685799"/>
            <a:ext cx="6858000" cy="61722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685801"/>
            <a:ext cx="8382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9" y="685799"/>
            <a:ext cx="7391401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5" y="685804"/>
            <a:ext cx="9296400" cy="601980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685801"/>
            <a:ext cx="85344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5" y="609604"/>
            <a:ext cx="9001125" cy="647700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685801"/>
            <a:ext cx="8686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9" y="685799"/>
            <a:ext cx="8610601" cy="586740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9" y="685799"/>
            <a:ext cx="8610601" cy="617220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762004"/>
            <a:ext cx="8077200" cy="55626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685801"/>
            <a:ext cx="807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304805"/>
            <a:ext cx="8534400" cy="63246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685799"/>
            <a:ext cx="8229600" cy="464820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685804"/>
            <a:ext cx="8534400" cy="601980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9" y="685799"/>
            <a:ext cx="8610601" cy="495300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5" y="685799"/>
            <a:ext cx="77724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685804"/>
            <a:ext cx="8382000" cy="51054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4" y="609605"/>
            <a:ext cx="6629401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4" y="304804"/>
            <a:ext cx="7848601" cy="40386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99" y="685800"/>
            <a:ext cx="8915401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609604"/>
            <a:ext cx="8229600" cy="49530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685799"/>
            <a:ext cx="8382000" cy="6096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</TotalTime>
  <Words>0</Words>
  <Application>Microsoft Office PowerPoint</Application>
  <PresentationFormat>Custom</PresentationFormat>
  <Paragraphs>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2</vt:lpstr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MY PC</cp:lastModifiedBy>
  <cp:revision>1</cp:revision>
  <dcterms:created xsi:type="dcterms:W3CDTF">2020-05-22T21:41:01Z</dcterms:created>
  <dcterms:modified xsi:type="dcterms:W3CDTF">2020-09-05T06:34:25Z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2020-09-05T00:00:00Z</vt:filetime>
  </property>
  <property fmtid="{D5CDD505-2E9C-101B-9397-08002B2CF9AE}" pid="3" name="LastSaved">
    <vt:filetime>2020-09-05T00:00:00Z</vt:filetime>
  </property>
</Properties>
</file>