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jWu7BMLOJj1zQ5xy6WavTowGdz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Data Interpretation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Values to percentage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    Data value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-------------------- x 100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total data value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Percentage to values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Percentage values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-----------------------x Total data value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            100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Values to degree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    Data value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-------------------- x 360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Total data value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Degree to values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Degree value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------------------ x total data value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        360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Generalising the formula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Conversion of A to B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Value given in A term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---------------------------------- x max value of B term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Max value of A term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Line chart</a:t>
            </a:r>
            <a:endParaRPr/>
          </a:p>
        </p:txBody>
      </p:sp>
      <p:sp>
        <p:nvSpPr>
          <p:cNvPr id="157" name="Google Shape;15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Contnet</a:t>
            </a:r>
            <a:br>
              <a:rPr lang="en-IN"/>
            </a:b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Table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Bar chart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Pie chart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Line chart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Why DI?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Easy representation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Why DI questions are asked?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To check the candidate’s level of interpreting data and to check how fast the values are calculated.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What should a candidate do to solve a DI question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Quickly understand the chart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Calculate the values very quickly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Approximate the values to save time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Concepts to remember to solve DI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Percentage change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Average of values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Approximation of values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How to approximate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What is the % increase from the first value to the second value?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First value – 42.13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Second value – 55. 87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Options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A) 52.13%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B) 34. 77%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C) 20.18%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D) 32.61%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% inc = 55.87-42-13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    ------------------ x 100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        42.13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13.74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------- x100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42.13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This value is approx = 13/42 x 100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We know that 13/39 x 100=1/3 x 100= 33.33%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Therefore 13/42 x 100 will be slightly less than 33.33%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The only option which is slightl less than 33.33% is D) 32.61%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Pie charts can be represented in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Degrees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Percentage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Values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CONVERSION</a:t>
            </a:r>
            <a:endParaRPr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428596" y="1600200"/>
            <a:ext cx="8258204" cy="5114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Percentage to degree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Percentage value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------------------------ X 360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             100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Degree TO Percentage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Degree value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-------------------- x 100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        360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2015-10-16T07:07:38Z</dcterms:created>
  <dc:creator>hp</dc:creator>
</cp:coreProperties>
</file>