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D46B-8B6D-4459-908B-2280C909C9F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C93C-22A2-43A7-88A5-EC6D9C82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"/>
            <a:ext cx="7886700" cy="4214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7200" dirty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US" sz="7200" dirty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UNIT V</a:t>
            </a:r>
            <a:b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CLUSTERING ALGORITHMS AND</a:t>
            </a:r>
            <a:b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CLUSTERING ANALYSIS </a:t>
            </a:r>
            <a:b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7200" dirty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US" sz="7200" dirty="0">
                <a:solidFill>
                  <a:srgbClr val="FF0000"/>
                </a:solidFill>
                <a:latin typeface="Algerian" pitchFamily="82" charset="0"/>
              </a:rPr>
            </a:br>
            <a:endParaRPr lang="en-US" sz="72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5" y="2208213"/>
            <a:ext cx="7886700" cy="1325563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>Cluster evaluation </a:t>
            </a:r>
            <a:br>
              <a:rPr lang="en-US" dirty="0">
                <a:solidFill>
                  <a:srgbClr val="0070C0"/>
                </a:solidFill>
                <a:latin typeface="Algerian" pitchFamily="82" charset="0"/>
              </a:rPr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>Outlier detection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32823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  <a:latin typeface="Algerian" pitchFamily="82" charset="0"/>
              </a:rPr>
              <a:t>Topics to be covered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Measures of Similarity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 means partitioning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 </a:t>
            </a:r>
            <a:r>
              <a:rPr lang="en-US" dirty="0" err="1" smtClean="0"/>
              <a:t>medioids</a:t>
            </a:r>
            <a:r>
              <a:rPr lang="en-US" dirty="0" smtClean="0"/>
              <a:t>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CLARANS 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Agglomerative and divisive clustering hierarchal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BIRCH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Density based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 evaluation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Outlier detection and analysis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365" y="1057276"/>
            <a:ext cx="7886700" cy="2447924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900" dirty="0">
                <a:solidFill>
                  <a:srgbClr val="0070C0"/>
                </a:solidFill>
                <a:latin typeface="Algerian" pitchFamily="82" charset="0"/>
              </a:rPr>
              <a:t>Measures of </a:t>
            </a:r>
            <a:r>
              <a:rPr lang="en-US" sz="4900" dirty="0" smtClean="0">
                <a:solidFill>
                  <a:srgbClr val="0070C0"/>
                </a:solidFill>
                <a:latin typeface="Algerian" pitchFamily="82" charset="0"/>
              </a:rPr>
              <a:t>Similarity</a:t>
            </a: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5" y="2208213"/>
            <a:ext cx="7886700" cy="1325563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sz="4900" dirty="0">
                <a:solidFill>
                  <a:srgbClr val="0070C0"/>
                </a:solidFill>
                <a:latin typeface="Algerian" pitchFamily="82" charset="0"/>
              </a:rPr>
              <a:t>K means partitioning method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5" y="2208213"/>
            <a:ext cx="7886700" cy="1325563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>K </a:t>
            </a:r>
            <a:r>
              <a:rPr lang="en-US" dirty="0" err="1">
                <a:solidFill>
                  <a:srgbClr val="0070C0"/>
                </a:solidFill>
                <a:latin typeface="Algerian" pitchFamily="82" charset="0"/>
              </a:rPr>
              <a:t>medioids</a:t>
            </a:r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> method</a:t>
            </a:r>
            <a:br>
              <a:rPr lang="en-US" dirty="0">
                <a:solidFill>
                  <a:srgbClr val="0070C0"/>
                </a:solidFill>
                <a:latin typeface="Algerian" pitchFamily="82" charset="0"/>
              </a:rPr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5" y="2208213"/>
            <a:ext cx="7886700" cy="1325563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>CLARANS  Method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5" y="2208213"/>
            <a:ext cx="7886700" cy="1325563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sz="4900" dirty="0">
                <a:solidFill>
                  <a:srgbClr val="0070C0"/>
                </a:solidFill>
                <a:latin typeface="Algerian" pitchFamily="82" charset="0"/>
              </a:rPr>
              <a:t>Agglomerative and divisive clustering hierarchal method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31" y="771525"/>
            <a:ext cx="7886700" cy="2305052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sz="4900" dirty="0">
                <a:solidFill>
                  <a:srgbClr val="0070C0"/>
                </a:solidFill>
                <a:latin typeface="Algerian" pitchFamily="82" charset="0"/>
              </a:rPr>
              <a:t>BIRCH method</a:t>
            </a:r>
            <a:br>
              <a:rPr lang="en-US" sz="4900" dirty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4900" dirty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4900" dirty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Algerian" pitchFamily="82" charset="0"/>
              </a:rPr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5" y="2208213"/>
            <a:ext cx="7886700" cy="1325563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dirty="0">
                <a:solidFill>
                  <a:srgbClr val="0070C0"/>
                </a:solidFill>
                <a:latin typeface="Algerian" pitchFamily="82" charset="0"/>
              </a:rPr>
              <a:t>Density based methods</a:t>
            </a:r>
            <a:br>
              <a:rPr lang="en-US" dirty="0">
                <a:solidFill>
                  <a:srgbClr val="0070C0"/>
                </a:solidFill>
                <a:latin typeface="Algerian" pitchFamily="82" charset="0"/>
              </a:rPr>
            </a:b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UNIT V CLUSTERING ALGORITHMS AND CLUSTERING ANALYSIS   </vt:lpstr>
      <vt:lpstr>Topics to be covered </vt:lpstr>
      <vt:lpstr>Measures of Similarity</vt:lpstr>
      <vt:lpstr>K means partitioning method </vt:lpstr>
      <vt:lpstr>K medioids method </vt:lpstr>
      <vt:lpstr>CLARANS  Method </vt:lpstr>
      <vt:lpstr>Agglomerative and divisive clustering hierarchal method </vt:lpstr>
      <vt:lpstr>BIRCH method   </vt:lpstr>
      <vt:lpstr>Density based methods </vt:lpstr>
      <vt:lpstr>Cluster evaluation  </vt:lpstr>
      <vt:lpstr>Outlier detection and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UNIT V CLUSTERING ALGORITHMS AND CLUSTERING ANALYSIS   </dc:title>
  <dc:creator>admin</dc:creator>
  <cp:lastModifiedBy>admin</cp:lastModifiedBy>
  <cp:revision>1</cp:revision>
  <dcterms:created xsi:type="dcterms:W3CDTF">2021-08-20T10:11:27Z</dcterms:created>
  <dcterms:modified xsi:type="dcterms:W3CDTF">2021-08-20T10:12:51Z</dcterms:modified>
</cp:coreProperties>
</file>