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1664-9973-48FB-BDF4-82F2610A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1DE6-FC45-462E-A016-99E875392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05CB-1807-49DE-BD73-880D2AFC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20A8-B723-49C1-A07A-DB26B9A2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B84C-B194-4D28-9D4A-D3F79D5C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9C1A-9F4D-42E2-B132-1AE3F11B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A267-3FA4-4A1E-846A-25828840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C5AF-972C-4576-8BB1-066DA123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8036-E5B9-4FBD-BFF8-98DB97AB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23F3-1526-4A6E-A3CA-8671D1EB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D0FAA-E271-4C2B-B514-29156EA13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992E7-D20E-4724-AF85-DC30B7A9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1DA2-7762-4294-98F5-36E9028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B5FC-BD40-4553-BCC5-7C4E0ECD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EEB-B9AA-473D-A65F-E730CA69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CCF7-D0BB-424E-84D5-33F58AB5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40F6-28E5-4AFA-AE7F-B8FBC458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3759-2A70-4852-943F-1BB47BB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0617-5C96-4B67-A15E-40EC71DE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C435-DB40-41DA-8932-33E7E5F7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9748-0BF3-40DA-8578-BBC5F6A4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B0DF-4EEA-4CBB-B7AA-5E75FE5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DF86-6AF7-450A-BD80-D8095C03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6A92-EB45-48AC-B00E-2FFC5789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4D19-7ED6-4A70-8AB2-81A090C5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0C3F-6532-44D0-A252-8779F23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DAA9-AFD4-44A5-9564-73BAFA39D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0C48E-BAD1-49E0-98AD-5881110D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D229-1199-477E-8F4C-B7A2FC7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BA95-3D04-452C-819C-7F10658B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501A-B5DE-4426-B338-5C8361F2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FE85-20F2-432B-B2BC-63AEDF24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A4A4A-3743-4E04-85FE-EBE624F6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95DB-1406-452E-9E1C-6EBD8D55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553B-A557-448E-A238-FB7EB58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C2DA-D7EA-4938-9E1C-C1312C092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59B53-1E10-44AD-9FA9-9CBE4662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EA5A7-1BDD-4AFC-8F1C-EC3B3AD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516D4-0921-4652-A60A-D6B85D7C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090-B856-44EE-B7E2-5143DE33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46668-0C27-4BDC-8EEE-6B73C4CA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72A94-4891-41EE-A80B-1C3F1E70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7CBF-8E53-4FDA-A6D1-74DB73C2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09D5B-D747-4133-B984-000312D7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60AD-23FD-4907-AC8B-EC2CA688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C335-54F7-4A2F-8B7A-9FEFF229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C7CE-24F6-4210-8473-1371B45A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434-8A59-4770-A660-3B600B1A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28B0-A8DA-4C5B-9005-CCD359B9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4E48-49FB-4B4D-9406-EE6DC7B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AB34-C110-45BF-ADDE-8A868643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383C-1133-4794-A3AC-A9973A5B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424D-B18C-4FDC-96F3-3EE0D289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CA872-3801-495A-8A1B-5CE20E89E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69848-A013-4B2B-8696-ACB421A5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4737C-D938-4906-81FB-A94DDCF7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215F-58B1-4BBA-9173-66CCC2A0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9DA4-8E7D-4CC4-A657-DA619A87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B763F-C49C-4B7E-B3D1-CB089602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B835-2D6E-4D69-ADB9-1BFE89CF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A051-3530-4AA9-9F01-3A0B6C12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AFFB-8380-4754-9A74-8E4814FC8A0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648D-E10F-4A2E-AE24-DB7560513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D93E-E50F-4F67-9D5E-019F40DD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1A99-764B-4848-8413-68C69B33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F7C-419A-45EC-BB1A-CBBCF84CA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C++ Access Specifiers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6C93D-CD94-4133-8A8A-0ACB75B61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EDB195-3CD5-4622-BC49-FA72E513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83" y="0"/>
            <a:ext cx="10928350" cy="6858000"/>
          </a:xfrm>
        </p:spPr>
        <p:txBody>
          <a:bodyPr>
            <a:normAutofit/>
          </a:bodyPr>
          <a:lstStyle/>
          <a:p>
            <a:r>
              <a:rPr lang="en-US" dirty="0"/>
              <a:t>By now, you are quite familiar with the public keyword that appears in all of our class examples:</a:t>
            </a:r>
          </a:p>
          <a:p>
            <a:r>
              <a:rPr lang="en-US" dirty="0"/>
              <a:t>The public keyword is an access specifier. Access specifiers define how the members (attributes and methods) of a class can be accessed. In the example above, the members are public - which means that they can be accessed and modified from outside the code. </a:t>
            </a:r>
          </a:p>
          <a:p>
            <a:r>
              <a:rPr lang="en-US" dirty="0"/>
              <a:t>However, what if we want members to be private and hidden from the outside world?</a:t>
            </a:r>
          </a:p>
          <a:p>
            <a:r>
              <a:rPr lang="en-US" dirty="0"/>
              <a:t>In C++, there are three access specifiers:</a:t>
            </a:r>
          </a:p>
          <a:p>
            <a:r>
              <a:rPr lang="en-US" dirty="0"/>
              <a:t>    public - members are accessible from outside the class</a:t>
            </a:r>
          </a:p>
          <a:p>
            <a:r>
              <a:rPr lang="en-US" dirty="0"/>
              <a:t>    private - members cannot be accessed (or viewed) from outside the class</a:t>
            </a:r>
          </a:p>
          <a:p>
            <a:r>
              <a:rPr lang="en-US" dirty="0"/>
              <a:t>   protected - members cannot be accessed from outside the class, however, they can be accessed in inherited classes</a:t>
            </a:r>
          </a:p>
        </p:txBody>
      </p:sp>
    </p:spTree>
    <p:extLst>
      <p:ext uri="{BB962C8B-B14F-4D97-AF65-F5344CB8AC3E}">
        <p14:creationId xmlns:p14="http://schemas.microsoft.com/office/powerpoint/2010/main" val="36844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EDB195-3CD5-4622-BC49-FA72E513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83" y="0"/>
            <a:ext cx="1092835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public:    // Public access specifier</a:t>
            </a:r>
          </a:p>
          <a:p>
            <a:pPr marL="0" indent="0">
              <a:buNone/>
            </a:pPr>
            <a:r>
              <a:rPr lang="en-US" dirty="0"/>
              <a:t>int x;   // Public attribute</a:t>
            </a:r>
          </a:p>
          <a:p>
            <a:pPr marL="0" indent="0">
              <a:buNone/>
            </a:pPr>
            <a:r>
              <a:rPr lang="en-US" dirty="0"/>
              <a:t> private:   // Private access specifier</a:t>
            </a:r>
          </a:p>
          <a:p>
            <a:pPr marL="0" indent="0">
              <a:buNone/>
            </a:pPr>
            <a:r>
              <a:rPr lang="en-US" dirty="0"/>
              <a:t>int y;   // Private attribute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myObj.x</a:t>
            </a:r>
            <a:r>
              <a:rPr lang="en-US" dirty="0"/>
              <a:t> = 25;  // Allowed (x is public)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myObj.y</a:t>
            </a:r>
            <a:r>
              <a:rPr lang="en-US" dirty="0"/>
              <a:t> = 50;  // Not allowed (y is private)</a:t>
            </a:r>
          </a:p>
          <a:p>
            <a:pPr marL="0" indent="0">
              <a:buNone/>
            </a:pPr>
            <a:r>
              <a:rPr lang="en-US" dirty="0"/>
              <a:t>} 			</a:t>
            </a:r>
            <a:r>
              <a:rPr lang="en-US" b="1" dirty="0"/>
              <a:t>error: y is private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EDB195-3CD5-4622-BC49-FA72E513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83" y="0"/>
            <a:ext cx="10928350" cy="6858000"/>
          </a:xfrm>
        </p:spPr>
        <p:txBody>
          <a:bodyPr>
            <a:normAutofit/>
          </a:bodyPr>
          <a:lstStyle/>
          <a:p>
            <a:r>
              <a:rPr lang="en-US" dirty="0"/>
              <a:t>Note: By default, all members of a class are private if you don't specify an access specifier: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int x;   // Private attribute</a:t>
            </a:r>
          </a:p>
          <a:p>
            <a:pPr marL="0" indent="0">
              <a:buNone/>
            </a:pPr>
            <a:r>
              <a:rPr lang="en-US" dirty="0"/>
              <a:t>int y;   // Private attribute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2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EDB195-3CD5-4622-BC49-FA72E513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83" y="0"/>
            <a:ext cx="10928350" cy="685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7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C++ Access Specifiers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Access Specifiers </dc:title>
  <dc:creator>Yasir Mir</dc:creator>
  <cp:lastModifiedBy>Yasir Mir</cp:lastModifiedBy>
  <cp:revision>1</cp:revision>
  <dcterms:created xsi:type="dcterms:W3CDTF">2021-10-12T06:19:23Z</dcterms:created>
  <dcterms:modified xsi:type="dcterms:W3CDTF">2021-10-12T06:28:41Z</dcterms:modified>
</cp:coreProperties>
</file>