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68" r:id="rId5"/>
    <p:sldId id="256" r:id="rId6"/>
    <p:sldId id="257" r:id="rId7"/>
    <p:sldId id="264" r:id="rId8"/>
    <p:sldId id="261" r:id="rId9"/>
    <p:sldId id="260" r:id="rId10"/>
    <p:sldId id="259" r:id="rId11"/>
    <p:sldId id="263" r:id="rId12"/>
    <p:sldId id="25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D63A-30BB-4158-8D01-AE7697CD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F5E1C-B26B-4FC9-84E9-B837514E0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6923-71BC-4929-ADC6-671BECBD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48FA-CD79-49A6-900A-A6F77D29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F9CA-EF2B-4406-94A9-5ED8D9F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090B-32F7-45B7-926D-8E3EAF92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B2073-B9FD-44C5-AC13-5919C4DC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8E17-A6C4-4E6D-9B58-0F6D35CA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B872-F952-45A6-8275-69316870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B822-C816-4D50-A312-3CDB60D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57BFD-7251-4AD6-90AB-3020AEA9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86063-FF02-4BD9-85BE-74ABCE8DE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58A3-2514-4246-9E0D-A4C50222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75A4-C4D5-4CBC-9D55-35471BC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A5E9-53AC-468D-901D-C2D40E85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122C-DC35-4043-A496-02545581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7180-07FA-4C35-A3DA-3F97ECC7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C3ED-8871-4F4F-B84A-EA1D028D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4DA1-32A1-40A9-8939-F3FB33EE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CA91-CCEB-4745-AB0A-0915909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0B6B-F984-4448-9156-23114FB8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9933-807A-4154-8C68-06F97E29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A770-C3AE-4209-AAC4-73B77A25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9B05-4C6D-44F6-A43C-E7AD714B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74F6-F9D9-42D3-A879-04CD6EEE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B941-1F57-4B53-9EB9-93922F7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A9DC-3B4F-40FC-802F-B0EF870DD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FFC4-B487-49F2-9ABA-4FC345F0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C819-D984-45CA-B822-B8008B02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E432-BA16-4625-884A-929E330A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56FF-01D3-4629-AB39-C2802F4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83F-6042-4B62-81C2-68F86137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0C6B-D3A3-4978-B3BA-3B5A5867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16382-621B-4E51-9405-5C34587E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E8464-6D36-4AC8-A9E0-760939A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E7D24-7AEE-42E7-9E16-7D1968EC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31168-8650-47A1-B97E-BF313D0B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93419-A49C-4559-B132-50E60092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051CE-68D2-446A-9220-C828953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D4C0-508E-4433-ADB4-CDE0C5B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9606-6CB1-4E7A-B371-D17488A9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B9DE0-40C1-4F72-980B-5373EE00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12E3A-0CD3-4C5D-839D-DFADAD9B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0640B-2FF5-49D5-86A1-625BC228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84748-547C-4E58-9126-63B36D7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8867-F25E-4732-8E89-E0D43932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79E-A050-49CC-88DC-D9A9424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C319-6DE8-4D07-A5ED-9CCC0C54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4A557-A0C6-4883-916C-2248C63F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2ED91-5F1E-4EED-AFC5-5939AAEC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1FFC-D687-430C-9EA8-F3AF64A2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FF86-79AC-4E62-880B-B77C096F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B49-1BA1-4BE5-8D09-9D988416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7F80B-A527-455D-98BE-C316E1B22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8963B-715A-485D-9586-2AB0F1526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E6E1-8C37-4D18-886F-D89C205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04187-3A18-49C1-8411-1D45D86B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C584-404B-4B53-9F15-35203191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06012-6464-4277-996F-9F7E0060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2F01-FCC4-420D-8B3E-8F33056F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139C-3108-4446-93AB-51DFB536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095B-8392-409E-B285-83527A9A3647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C9E0-2679-4E59-8BEC-50E073F68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C9D0-3CFB-4C76-85FD-15E84754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CFF3-CD3A-4B6C-83D7-E09A2E58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2DD-57B6-524D-B63B-E3A15193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3463"/>
            <a:ext cx="9685020" cy="4771073"/>
          </a:xfrm>
        </p:spPr>
        <p:txBody>
          <a:bodyPr>
            <a:normAutofit/>
          </a:bodyPr>
          <a:lstStyle/>
          <a:p>
            <a:r>
              <a:rPr lang="en-IN" sz="3200" b="1" dirty="0"/>
              <a:t>Class:</a:t>
            </a:r>
            <a:r>
              <a:rPr lang="en-IN" sz="3200" dirty="0"/>
              <a:t> </a:t>
            </a:r>
          </a:p>
          <a:p>
            <a:r>
              <a:rPr lang="en-IN" sz="3200" dirty="0"/>
              <a:t>A class in C++ is the building block, that leads to Object-Oriented programming. </a:t>
            </a:r>
          </a:p>
          <a:p>
            <a:r>
              <a:rPr lang="en-IN" sz="3200" dirty="0"/>
              <a:t>It is a user-defined data type, which holds its own data members and member functions, which can be accessed and used by creating an instance of that class.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3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41668"/>
            <a:ext cx="12050332" cy="6619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mca</a:t>
            </a:r>
            <a:r>
              <a:rPr lang="en-US" dirty="0"/>
              <a:t> {         </a:t>
            </a:r>
          </a:p>
          <a:p>
            <a:pPr marL="0" indent="0">
              <a:buNone/>
            </a:pPr>
            <a:r>
              <a:rPr lang="en-US" dirty="0"/>
              <a:t>  public: 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mca</a:t>
            </a:r>
            <a:r>
              <a:rPr lang="en-US" dirty="0"/>
              <a:t>(string x) </a:t>
            </a:r>
          </a:p>
          <a:p>
            <a:pPr marL="0" indent="0">
              <a:buNone/>
            </a:pPr>
            <a:r>
              <a:rPr lang="en-US" dirty="0"/>
              <a:t>   {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&lt;&lt;x;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        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mca</a:t>
            </a:r>
            <a:r>
              <a:rPr lang="en-US" dirty="0"/>
              <a:t> obj1("</a:t>
            </a:r>
            <a:r>
              <a:rPr lang="en-US" dirty="0" err="1"/>
              <a:t>yasir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mca</a:t>
            </a:r>
            <a:r>
              <a:rPr lang="en-US" dirty="0"/>
              <a:t> obj2("</a:t>
            </a:r>
            <a:r>
              <a:rPr lang="en-US" dirty="0" err="1"/>
              <a:t>iqbal</a:t>
            </a:r>
            <a:r>
              <a:rPr lang="en-US" dirty="0"/>
              <a:t> 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8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28FA-47FF-44AA-8C9D-93A7F787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COPY CONSTRUTOR</a:t>
            </a:r>
          </a:p>
          <a:p>
            <a:pPr marL="0" indent="0">
              <a:buNone/>
            </a:pPr>
            <a:r>
              <a:rPr lang="en-US" sz="3200" dirty="0"/>
              <a:t>A copy constructor is a member function that initializes an object using another object of the same class</a:t>
            </a:r>
          </a:p>
          <a:p>
            <a:r>
              <a:rPr lang="en-IN" sz="3200" dirty="0"/>
              <a:t>A </a:t>
            </a:r>
            <a:r>
              <a:rPr lang="en-IN" sz="3200" b="1" dirty="0"/>
              <a:t>Copy Constructor</a:t>
            </a:r>
            <a:r>
              <a:rPr lang="en-IN" sz="3200" dirty="0"/>
              <a:t> creates a new object, which is exact copy of the existing object. The compiler provides a default Copy Constructor to all the classes.</a:t>
            </a:r>
            <a:br>
              <a:rPr lang="en-IN" sz="3200" dirty="0"/>
            </a:br>
            <a:r>
              <a:rPr lang="en-IN" sz="3200" dirty="0"/>
              <a:t>Syntax:</a:t>
            </a:r>
          </a:p>
          <a:p>
            <a:pPr marL="0" indent="0">
              <a:buNone/>
            </a:pPr>
            <a:r>
              <a:rPr lang="en-IN" sz="3200" dirty="0"/>
              <a:t>class-name (class-name &amp;){}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47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#include &lt;iostream&gt; </a:t>
            </a:r>
          </a:p>
          <a:p>
            <a:pPr marL="0" indent="0">
              <a:buNone/>
            </a:pPr>
            <a:r>
              <a:rPr lang="en-US" sz="2200" dirty="0"/>
              <a:t>using namespace std; </a:t>
            </a:r>
          </a:p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dirty="0" err="1"/>
              <a:t>lpu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r>
              <a:rPr lang="en-US" sz="2200" dirty="0"/>
              <a:t>{   public:</a:t>
            </a:r>
          </a:p>
          <a:p>
            <a:pPr marL="0" indent="0">
              <a:buNone/>
            </a:pPr>
            <a:r>
              <a:rPr lang="en-US" sz="2200" dirty="0"/>
              <a:t>  int x;  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lpu</a:t>
            </a:r>
            <a:r>
              <a:rPr lang="en-US" sz="2200" dirty="0"/>
              <a:t> (int a) // this is parameterized constructor </a:t>
            </a:r>
          </a:p>
          <a:p>
            <a:pPr marL="0" indent="0">
              <a:buNone/>
            </a:pPr>
            <a:r>
              <a:rPr lang="en-US" sz="2200" dirty="0"/>
              <a:t>{   x=a;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&lt;&lt;"value of x in </a:t>
            </a:r>
            <a:r>
              <a:rPr lang="en-US" sz="2200" dirty="0" err="1"/>
              <a:t>contructor</a:t>
            </a:r>
            <a:r>
              <a:rPr lang="en-US" sz="2200" dirty="0"/>
              <a:t> "&lt;&lt;x;  }  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lpu</a:t>
            </a:r>
            <a:r>
              <a:rPr lang="en-US" sz="2200" dirty="0"/>
              <a:t> (</a:t>
            </a:r>
            <a:r>
              <a:rPr lang="en-US" sz="2200" dirty="0" err="1"/>
              <a:t>lpu</a:t>
            </a:r>
            <a:r>
              <a:rPr lang="en-US" sz="2200" dirty="0"/>
              <a:t> &amp;</a:t>
            </a:r>
            <a:r>
              <a:rPr lang="en-US" sz="2200" dirty="0" err="1"/>
              <a:t>i</a:t>
            </a:r>
            <a:r>
              <a:rPr lang="en-US" sz="2200" dirty="0"/>
              <a:t>)  // this is copy constructor   </a:t>
            </a:r>
          </a:p>
          <a:p>
            <a:pPr marL="0" indent="0">
              <a:buNone/>
            </a:pPr>
            <a:r>
              <a:rPr lang="en-US" sz="2200" dirty="0"/>
              <a:t> {  x = </a:t>
            </a:r>
            <a:r>
              <a:rPr lang="en-US" sz="2200" dirty="0" err="1"/>
              <a:t>i.x</a:t>
            </a:r>
            <a:r>
              <a:rPr lang="en-US" sz="2200" dirty="0"/>
              <a:t>; 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&lt;&lt;"\</a:t>
            </a:r>
            <a:r>
              <a:rPr lang="en-US" sz="2200" dirty="0" err="1"/>
              <a:t>nvalue</a:t>
            </a:r>
            <a:r>
              <a:rPr lang="en-US" sz="2200" dirty="0"/>
              <a:t> of x in copy constructor"&lt;&lt;</a:t>
            </a:r>
            <a:r>
              <a:rPr lang="en-US" sz="2200" dirty="0" err="1"/>
              <a:t>i.x</a:t>
            </a:r>
            <a:r>
              <a:rPr lang="en-US" sz="2200" dirty="0"/>
              <a:t>;    } </a:t>
            </a:r>
          </a:p>
          <a:p>
            <a:pPr marL="0" indent="0">
              <a:buNone/>
            </a:pPr>
            <a:r>
              <a:rPr lang="en-US" sz="2200" dirty="0"/>
              <a:t>}; </a:t>
            </a:r>
          </a:p>
          <a:p>
            <a:pPr marL="0" indent="0">
              <a:buNone/>
            </a:pPr>
            <a:r>
              <a:rPr lang="en-US" sz="2200" dirty="0"/>
              <a:t>int main ()  </a:t>
            </a:r>
          </a:p>
          <a:p>
            <a:pPr marL="0" indent="0">
              <a:buNone/>
            </a:pPr>
            <a:r>
              <a:rPr lang="en-US" sz="2200" dirty="0"/>
              <a:t>{   </a:t>
            </a:r>
            <a:r>
              <a:rPr lang="en-US" sz="2200" dirty="0" err="1"/>
              <a:t>lpu</a:t>
            </a:r>
            <a:r>
              <a:rPr lang="en-US" sz="2200" dirty="0"/>
              <a:t> a1(40);  // Calling the parameterized constructor.  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lpu</a:t>
            </a:r>
            <a:r>
              <a:rPr lang="en-US" sz="2200" dirty="0"/>
              <a:t> a2=a1;   // Calling the copy constructor.  </a:t>
            </a:r>
          </a:p>
          <a:p>
            <a:pPr marL="0" indent="0">
              <a:buNone/>
            </a:pPr>
            <a:r>
              <a:rPr lang="en-US" sz="2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8298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5EB-BCF1-164C-8E89-50B44DD0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When is </a:t>
            </a:r>
            <a:r>
              <a:rPr lang="en-IN" dirty="0"/>
              <a:t>a </a:t>
            </a:r>
            <a:r>
              <a:rPr lang="en-IN" b="1" dirty="0"/>
              <a:t>user-defined copy constructor needed?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If we don’t define our own copy constructor, the C++ compiler creates a default copy constructor for each class</a:t>
            </a:r>
          </a:p>
          <a:p>
            <a:r>
              <a:rPr lang="en-IN" dirty="0"/>
              <a:t>The compiler created copy constructor works fine in general.</a:t>
            </a:r>
          </a:p>
          <a:p>
            <a:r>
              <a:rPr lang="en-IN" dirty="0"/>
              <a:t> We need to define our own copy constructor only if an object has pointers or any runtime allocation of the resource like </a:t>
            </a:r>
            <a:r>
              <a:rPr lang="en-IN" dirty="0" err="1"/>
              <a:t>filehandle</a:t>
            </a:r>
            <a:r>
              <a:rPr lang="en-IN" dirty="0"/>
              <a:t>, a network </a:t>
            </a:r>
            <a:r>
              <a:rPr lang="en-IN" dirty="0" err="1"/>
              <a:t>connection..etc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5EB-BCF1-164C-8E89-50B44DD0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u="sng" dirty="0"/>
              <a:t>DESTRUCTOR</a:t>
            </a:r>
          </a:p>
          <a:p>
            <a:r>
              <a:rPr lang="en-IN" sz="3200" dirty="0"/>
              <a:t>A destructor works opposite to constructor</a:t>
            </a:r>
          </a:p>
          <a:p>
            <a:r>
              <a:rPr lang="en-IN" sz="3200" dirty="0"/>
              <a:t> It destructs the objects of classes.</a:t>
            </a:r>
          </a:p>
          <a:p>
            <a:r>
              <a:rPr lang="en-IN" sz="3200" dirty="0"/>
              <a:t> It can be defined only once in a class. </a:t>
            </a:r>
          </a:p>
          <a:p>
            <a:r>
              <a:rPr lang="en-IN" sz="3200" dirty="0"/>
              <a:t>Like constructors, it is invoked automatically.</a:t>
            </a:r>
          </a:p>
          <a:p>
            <a:r>
              <a:rPr lang="en-IN" sz="3200" dirty="0"/>
              <a:t>A destructor is defined like constructor. It must have same name as class. But it is prefixed with a tilde sign (~).</a:t>
            </a:r>
          </a:p>
          <a:p>
            <a:r>
              <a:rPr lang="en-IN" sz="3200" dirty="0"/>
              <a:t>syntax</a:t>
            </a:r>
          </a:p>
          <a:p>
            <a:pPr marL="0" indent="0">
              <a:buNone/>
            </a:pPr>
            <a:r>
              <a:rPr lang="en-IN" sz="3200" dirty="0"/>
              <a:t>      ~</a:t>
            </a:r>
            <a:r>
              <a:rPr lang="en-IN" sz="3200" dirty="0" err="1"/>
              <a:t>classname</a:t>
            </a:r>
            <a:r>
              <a:rPr lang="en-IN" sz="3200" dirty="0"/>
              <a:t>()    </a:t>
            </a:r>
          </a:p>
          <a:p>
            <a:pPr marL="0" indent="0">
              <a:buNone/>
            </a:pPr>
            <a:r>
              <a:rPr lang="en-IN" sz="3200" dirty="0"/>
              <a:t>       {   </a:t>
            </a:r>
          </a:p>
          <a:p>
            <a:pPr marL="0" indent="0">
              <a:buNone/>
            </a:pPr>
            <a:r>
              <a:rPr lang="en-IN" sz="3200" dirty="0"/>
              <a:t>   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5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5EB-BCF1-164C-8E89-50B44DD0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5EB-BCF1-164C-8E89-50B44DD0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2DD-57B6-524D-B63B-E3A15193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8" y="331788"/>
            <a:ext cx="11136312" cy="5845175"/>
          </a:xfrm>
        </p:spPr>
        <p:txBody>
          <a:bodyPr>
            <a:normAutofit/>
          </a:bodyPr>
          <a:lstStyle/>
          <a:p>
            <a:r>
              <a:rPr lang="en-IN" sz="3200" dirty="0"/>
              <a:t>A Class is a user defined data-type which has data members and member functions.</a:t>
            </a:r>
          </a:p>
          <a:p>
            <a:r>
              <a:rPr lang="en-IN" sz="3200" dirty="0"/>
              <a:t>Data members are the data variables </a:t>
            </a:r>
          </a:p>
          <a:p>
            <a:r>
              <a:rPr lang="en-IN" sz="3200" dirty="0"/>
              <a:t>member functions are the functions used to manipulate these variables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181B6-2ECB-8B4E-AC69-16581C48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09" y="2686050"/>
            <a:ext cx="844226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2DD-57B6-524D-B63B-E3A15193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8" y="331788"/>
            <a:ext cx="11136312" cy="5845175"/>
          </a:xfrm>
        </p:spPr>
        <p:txBody>
          <a:bodyPr/>
          <a:lstStyle/>
          <a:p>
            <a:r>
              <a:rPr lang="en-IN" sz="3600" b="1" dirty="0"/>
              <a:t>Declaring Objects:</a:t>
            </a:r>
            <a:r>
              <a:rPr lang="en-IN" sz="3600" dirty="0"/>
              <a:t> To use the data and access functions defined in the class, you need to create objects.</a:t>
            </a:r>
          </a:p>
          <a:p>
            <a:r>
              <a:rPr lang="en-IN" sz="3200" b="1" dirty="0"/>
              <a:t>Accessing data members and member functions</a:t>
            </a:r>
            <a:r>
              <a:rPr lang="en-IN" sz="3200" dirty="0"/>
              <a:t>: The data members and member functions of class can be accessed using the dot(‘.’) operator with the object. </a:t>
            </a:r>
          </a:p>
          <a:p>
            <a:r>
              <a:rPr lang="en-IN" sz="3200" b="1" dirty="0"/>
              <a:t>Accessing Data Members</a:t>
            </a:r>
            <a:endParaRPr lang="en-IN" sz="3200" dirty="0"/>
          </a:p>
          <a:p>
            <a:r>
              <a:rPr lang="en-IN" sz="3200" dirty="0"/>
              <a:t>The public data members are also accessed in the same way given however the private data members are not allowed to be accessed directly by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2DD-57B6-524D-B63B-E3A15193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8" y="331788"/>
            <a:ext cx="11136312" cy="5845175"/>
          </a:xfrm>
        </p:spPr>
        <p:txBody>
          <a:bodyPr/>
          <a:lstStyle/>
          <a:p>
            <a:r>
              <a:rPr lang="en-IN" dirty="0"/>
              <a:t>There are 2 ways to define a member function:</a:t>
            </a:r>
          </a:p>
          <a:p>
            <a:r>
              <a:rPr lang="en-IN" dirty="0"/>
              <a:t>Inside class definition</a:t>
            </a:r>
          </a:p>
          <a:p>
            <a:r>
              <a:rPr lang="en-IN" dirty="0"/>
              <a:t>Outside class definition</a:t>
            </a:r>
          </a:p>
          <a:p>
            <a:r>
              <a:rPr lang="en-IN" dirty="0"/>
              <a:t>To define a member function outside the class definition we have to use the scope resolution :: operator along with class name and function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D8F4-C958-46CA-8267-D52D031E5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CONSTRUCTOR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36DD-8943-43F9-99B7-A60776151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41668"/>
            <a:ext cx="12050332" cy="66197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WHAT IS CONSTRUCTOR</a:t>
            </a:r>
            <a:endParaRPr lang="en-US" dirty="0"/>
          </a:p>
          <a:p>
            <a:r>
              <a:rPr lang="en-US" dirty="0"/>
              <a:t>A constructor in C++ is a special method that is automatically called when an object of a class is created.</a:t>
            </a:r>
          </a:p>
          <a:p>
            <a:r>
              <a:rPr lang="en-US" dirty="0">
                <a:ea typeface="MS Mincho" charset="-128"/>
              </a:rPr>
              <a:t>It is a member function which initializes a class.</a:t>
            </a:r>
          </a:p>
          <a:p>
            <a:r>
              <a:rPr lang="en-US" dirty="0">
                <a:ea typeface="MS Mincho" charset="-128"/>
              </a:rPr>
              <a:t>A constructor has: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>
                <a:ea typeface="MS Mincho" charset="-128"/>
              </a:rPr>
              <a:t>		(</a:t>
            </a:r>
            <a:r>
              <a:rPr lang="en-US" dirty="0" err="1">
                <a:ea typeface="MS Mincho" charset="-128"/>
              </a:rPr>
              <a:t>i</a:t>
            </a:r>
            <a:r>
              <a:rPr lang="en-US" dirty="0">
                <a:ea typeface="MS Mincho" charset="-128"/>
              </a:rPr>
              <a:t>) the same name as the class itself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>
                <a:ea typeface="MS Mincho" charset="-128"/>
              </a:rPr>
              <a:t>		(ii) no return type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A constructor is </a:t>
            </a:r>
            <a:r>
              <a:rPr lang="en-US" sz="2800" u="sng" dirty="0">
                <a:cs typeface="Times New Roman" pitchFamily="18" charset="0"/>
              </a:rPr>
              <a:t>called automatically</a:t>
            </a:r>
            <a:r>
              <a:rPr lang="en-US" sz="2800" dirty="0">
                <a:cs typeface="Times New Roman" pitchFamily="18" charset="0"/>
              </a:rPr>
              <a:t> whenever a new instance of a class is created.</a:t>
            </a:r>
            <a:endParaRPr lang="en-US" dirty="0"/>
          </a:p>
          <a:p>
            <a:r>
              <a:rPr lang="en-US" dirty="0"/>
              <a:t>To create a constructor, use the same name as the class, followed by parentheses ():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4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41668"/>
            <a:ext cx="12050332" cy="661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CONSTRUCTOR TYPES</a:t>
            </a:r>
            <a:endParaRPr lang="en-US" dirty="0"/>
          </a:p>
          <a:p>
            <a:r>
              <a:rPr lang="en-US" b="1" dirty="0"/>
              <a:t>Default Constructors</a:t>
            </a:r>
            <a:r>
              <a:rPr lang="en-US" dirty="0"/>
              <a:t>: Default constructor is the constructor which doesn’t take any argument. It has no parameters.</a:t>
            </a:r>
          </a:p>
          <a:p>
            <a:r>
              <a:rPr lang="en-US" b="1" dirty="0"/>
              <a:t> Parameterized Constructors: </a:t>
            </a:r>
            <a:r>
              <a:rPr lang="en-US" dirty="0"/>
              <a:t>It is possible to pass arguments to constructors. Typically, these arguments help initialize an object when it is created. To create a parameterized constructor, simply add parameters to it the way you would to any other function. When you define the constructor’s body, use the parameters to initialize the object. </a:t>
            </a:r>
          </a:p>
          <a:p>
            <a:r>
              <a:rPr lang="en-US" b="1" dirty="0"/>
              <a:t>Copy Constructor:</a:t>
            </a:r>
            <a:r>
              <a:rPr lang="en-US" dirty="0"/>
              <a:t> A copy constructor is a member function which initializes an object using another object of the same class</a:t>
            </a:r>
          </a:p>
          <a:p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41668"/>
            <a:ext cx="12050332" cy="6619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Default Constructor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mca</a:t>
            </a:r>
            <a:r>
              <a:rPr lang="en-US" dirty="0"/>
              <a:t> {     // The class</a:t>
            </a:r>
          </a:p>
          <a:p>
            <a:pPr marL="0" indent="0">
              <a:buNone/>
            </a:pPr>
            <a:r>
              <a:rPr lang="en-US" dirty="0"/>
              <a:t>  public:           // Access specifier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mca</a:t>
            </a:r>
            <a:r>
              <a:rPr lang="en-US" dirty="0"/>
              <a:t>() {     // Constructor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mca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;    // Create an object of </a:t>
            </a:r>
            <a:r>
              <a:rPr lang="en-US" dirty="0" err="1"/>
              <a:t>MyClass</a:t>
            </a:r>
            <a:r>
              <a:rPr lang="en-US" dirty="0"/>
              <a:t> (this will call the constructor)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B212-00A8-4BD4-87C4-98F8322E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8" y="141668"/>
            <a:ext cx="12050332" cy="6619740"/>
          </a:xfrm>
        </p:spPr>
        <p:txBody>
          <a:bodyPr/>
          <a:lstStyle/>
          <a:p>
            <a:r>
              <a:rPr lang="en-US" b="1" dirty="0"/>
              <a:t>Constructor Parameters</a:t>
            </a:r>
          </a:p>
          <a:p>
            <a:r>
              <a:rPr lang="en-US" dirty="0"/>
              <a:t>Constructors can also take parameters (just like regular functions), which can be useful for setting initial values for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839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C++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CONSTRUCTOR</dc:title>
  <dc:creator>Yasir Mir</dc:creator>
  <cp:lastModifiedBy>Microsoft Office User</cp:lastModifiedBy>
  <cp:revision>17</cp:revision>
  <dcterms:created xsi:type="dcterms:W3CDTF">2021-10-13T06:43:41Z</dcterms:created>
  <dcterms:modified xsi:type="dcterms:W3CDTF">2021-10-19T06:23:32Z</dcterms:modified>
</cp:coreProperties>
</file>