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61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9C0F-B8A5-4875-937E-35CE4B205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FE4E2-D232-4DCD-B578-5C219B081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1EE40-DD62-4A5D-BD69-041EDDD8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699A7-1A7C-4234-835B-B529C29F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98589-B33C-44E5-B92F-A915335D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F100-671C-4294-B598-B17778D6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349BB-4181-40C9-BC0F-BB67046FC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69F5-380A-446A-A020-6FEA6E90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C740-75EC-4A36-B606-C623F075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D8EC-1D01-458A-9F06-6AC051E6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97807-53FF-48DF-9EC4-8015C07B2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1CE88-1514-4D28-BD38-CBBE3B08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E1CAE-09AB-4509-88E2-50195E78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811A-81E9-4918-BEF8-5BADF5B6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ADB8-6A4C-4634-96BD-3B8FC617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37DB-130D-4DC4-B824-2F99C2C0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52FF-BCE3-4263-8AC3-9FCA2A00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B108-9964-4D46-BEE2-43CAEF0E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5EDD0-2941-484E-8E68-3198AE8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5F0D-6C23-4060-B616-9AA22BFD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9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C5FA-C868-4A7D-8081-24DC6343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33BC-F9E8-439D-921E-B0A60F56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7FE5-DC61-4144-B4BA-EA438FEB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DD3F-620C-4442-AFD0-232740C3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D275-F1B9-45AE-800A-4A45953C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D368-920F-4A63-8EF9-54DFDEDE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79077-B563-4983-AD22-6BC3D5BDE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B1B4-4165-4C92-BA59-812F232F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58DD3-CF35-417B-BF5F-5DF39B0E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452D6-B176-42B4-B0BD-4BEAE957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DB04E-5563-4314-A226-F6F714C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7C00-6101-4729-A5A1-B693E36D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6A058-2565-4397-BDC1-14148340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DD11-4546-4D40-92E0-DD7A77D6B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49EDE-C6C2-483F-9FCE-FF7236EF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3C8C9D-193A-4551-9B5A-64C23489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4E732-F042-4761-B3BE-89674974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A2CCA-E1C6-476F-85DC-FC33FDC8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3CC07-32F9-42D1-9B4C-C406993C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D107-9336-48DC-B77E-630C0354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7D394-BC2B-4B38-8E1F-4E28BA58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9FAFD-38F6-4EDC-B149-EC1496E5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505B9-203C-45A0-B360-40A2CEAE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70BF9-67E1-4996-8C6C-CE622F1D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61303-3E4C-4CE9-9579-D3CD4C20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AA5AF-2569-4EC9-984F-A968A5F2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0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FA0-9DA1-435F-B758-A6D6A88A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9149-43B5-4731-B378-50D266E6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BF237-8B86-429C-93CC-C5FDD405D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50521-1A35-440F-A0AB-70095941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B460F-E09A-4FD0-AE30-2EB1B794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9598-9B85-4EBF-A300-EC4275B7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3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3D67-608C-4A40-9361-F692DE1D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697E7-CF75-4EF7-957C-F67E267C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887A-F387-40FD-B9DA-BF3548CE3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2AA96-4741-41F1-8838-A40C925C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7214-305D-4196-8FC6-97E3CC61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45DE6-AFF9-4A68-A6E1-31D94769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1D46E-207A-4FFF-8314-32CB4C8A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4D90D-5801-4E5B-958D-2048FB85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51E6-91F3-4EDD-ABAF-A6D41542D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9E16-1BED-4D7F-883D-6E362F716A1C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2066-0BB7-4234-B226-EF9107C7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BC1A-1B39-40D5-9A3A-D59F5CE4F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82F7E-D59F-473E-BE1E-EC8012239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2C28-1496-4B22-8242-E7F51E057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class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CCD6D-F703-4E20-9879-F8211143B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5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F6E9-556E-4E43-8261-E6098B7B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3200" b="1" dirty="0"/>
              <a:t>What is class</a:t>
            </a:r>
          </a:p>
          <a:p>
            <a:pPr marL="0" indent="0">
              <a:buNone/>
            </a:pPr>
            <a:r>
              <a:rPr lang="en-US" altLang="en-US" dirty="0"/>
              <a:t>A class is an organization of data and functions which operate on them.</a:t>
            </a:r>
          </a:p>
          <a:p>
            <a:pPr marL="0" indent="0">
              <a:buNone/>
            </a:pPr>
            <a:r>
              <a:rPr lang="en-IN" dirty="0"/>
              <a:t>The data and functions within a class are called members of the class.</a:t>
            </a:r>
          </a:p>
          <a:p>
            <a:pPr marL="0" indent="0">
              <a:buNone/>
            </a:pPr>
            <a:r>
              <a:rPr lang="en-IN" altLang="en-US" dirty="0"/>
              <a:t>Data : int a, float a etc</a:t>
            </a:r>
          </a:p>
          <a:p>
            <a:pPr marL="0" indent="0">
              <a:buNone/>
            </a:pPr>
            <a:r>
              <a:rPr lang="en-IN" dirty="0"/>
              <a:t>Functions : hello(). </a:t>
            </a:r>
            <a:r>
              <a:rPr lang="en-IN" dirty="0" err="1"/>
              <a:t>Lpu</a:t>
            </a:r>
            <a:r>
              <a:rPr lang="en-IN" dirty="0"/>
              <a:t>()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The combination of data members and member functions constitute a </a:t>
            </a:r>
            <a:r>
              <a:rPr lang="en-US" altLang="en-US" dirty="0">
                <a:solidFill>
                  <a:srgbClr val="FF0000"/>
                </a:solidFill>
              </a:rPr>
              <a:t>data object </a:t>
            </a:r>
            <a:r>
              <a:rPr lang="en-US" altLang="en-US" dirty="0"/>
              <a:t>or simply an object.</a:t>
            </a:r>
          </a:p>
          <a:p>
            <a:r>
              <a:rPr lang="en-US" altLang="en-US" b="1" dirty="0"/>
              <a:t>General Structure of a class</a:t>
            </a:r>
          </a:p>
          <a:p>
            <a:pPr marL="0" indent="0">
              <a:buNone/>
            </a:pPr>
            <a:r>
              <a:rPr lang="en-US" altLang="en-US" dirty="0"/>
              <a:t>Class name or name of class</a:t>
            </a:r>
          </a:p>
          <a:p>
            <a:pPr marL="0" indent="0">
              <a:buNone/>
            </a:pPr>
            <a:r>
              <a:rPr lang="en-US" altLang="en-US" dirty="0"/>
              <a:t>Data Members</a:t>
            </a:r>
          </a:p>
          <a:p>
            <a:pPr marL="0" indent="0">
              <a:buNone/>
            </a:pPr>
            <a:r>
              <a:rPr lang="en-US" altLang="en-US" dirty="0"/>
              <a:t>Member functions</a:t>
            </a:r>
          </a:p>
          <a:p>
            <a:pPr marL="0" indent="0">
              <a:buNone/>
            </a:pPr>
            <a:r>
              <a:rPr lang="en-US" altLang="en-US" dirty="0"/>
              <a:t>Access Specifiers</a:t>
            </a:r>
          </a:p>
          <a:p>
            <a:pPr marL="0" indent="0">
              <a:buNone/>
            </a:pPr>
            <a:r>
              <a:rPr lang="en-US" altLang="en-US" dirty="0"/>
              <a:t>Declaring objects</a:t>
            </a:r>
          </a:p>
          <a:p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DF6E9-556E-4E43-8261-E6098B7BA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r>
              <a:rPr lang="en-IN" dirty="0"/>
              <a:t>A class is used to specify the form of an object and it combines data representation and methods for ma. The data and functions within a class are called members of the class.</a:t>
            </a:r>
            <a:endParaRPr lang="en-U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24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/>
          <a:lstStyle/>
          <a:p>
            <a:r>
              <a:rPr lang="en-US" dirty="0"/>
              <a:t>Methods are </a:t>
            </a:r>
            <a:r>
              <a:rPr lang="en-US" b="1" dirty="0"/>
              <a:t>functions</a:t>
            </a:r>
            <a:r>
              <a:rPr lang="en-US" dirty="0"/>
              <a:t> that belongs to the class.</a:t>
            </a:r>
          </a:p>
          <a:p>
            <a:r>
              <a:rPr lang="en-US" dirty="0"/>
              <a:t>There are two ways to define functions that belongs to a class: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Inside class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Outside class definition</a:t>
            </a:r>
          </a:p>
          <a:p>
            <a:r>
              <a:rPr lang="en-US" dirty="0"/>
              <a:t>You access methods just like you access attributes; by creating an object of the class and using the dot syntax (.)</a:t>
            </a:r>
          </a:p>
        </p:txBody>
      </p:sp>
    </p:spTree>
    <p:extLst>
      <p:ext uri="{BB962C8B-B14F-4D97-AF65-F5344CB8AC3E}">
        <p14:creationId xmlns:p14="http://schemas.microsoft.com/office/powerpoint/2010/main" val="194674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>
            <a:norm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         // The class</a:t>
            </a:r>
          </a:p>
          <a:p>
            <a:r>
              <a:rPr lang="en-US" dirty="0"/>
              <a:t>  public:               // Access specifier</a:t>
            </a:r>
          </a:p>
          <a:p>
            <a:r>
              <a:rPr lang="en-US" dirty="0"/>
              <a:t>    void </a:t>
            </a:r>
            <a:r>
              <a:rPr lang="en-US" dirty="0" err="1"/>
              <a:t>myMethod</a:t>
            </a:r>
            <a:r>
              <a:rPr lang="en-US" dirty="0"/>
              <a:t>() {   // Method/function</a:t>
            </a:r>
          </a:p>
          <a:p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;     // Create an object of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myObj.myMethod</a:t>
            </a:r>
            <a:r>
              <a:rPr lang="en-US" dirty="0"/>
              <a:t>();  // Call the method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2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/>
          <a:lstStyle/>
          <a:p>
            <a:r>
              <a:rPr lang="en-US" dirty="0"/>
              <a:t>define a function outside the class definition,</a:t>
            </a:r>
          </a:p>
          <a:p>
            <a:r>
              <a:rPr lang="en-US" dirty="0"/>
              <a:t>have to declare it inside the class and then define it outside of the class. </a:t>
            </a:r>
          </a:p>
          <a:p>
            <a:r>
              <a:rPr lang="en-US" dirty="0"/>
              <a:t>This is done by </a:t>
            </a:r>
            <a:r>
              <a:rPr lang="en-US" dirty="0" err="1"/>
              <a:t>specifiying</a:t>
            </a:r>
            <a:r>
              <a:rPr lang="en-US" dirty="0"/>
              <a:t> the name of the class, followed the scope resolution :: operator, followed by the name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17413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         // The class</a:t>
            </a:r>
          </a:p>
          <a:p>
            <a:r>
              <a:rPr lang="en-US" dirty="0"/>
              <a:t>  public:               // Access specifier</a:t>
            </a:r>
          </a:p>
          <a:p>
            <a:r>
              <a:rPr lang="en-US" dirty="0"/>
              <a:t>    void </a:t>
            </a:r>
            <a:r>
              <a:rPr lang="en-US" dirty="0" err="1"/>
              <a:t>myMethod</a:t>
            </a:r>
            <a:r>
              <a:rPr lang="en-US" dirty="0"/>
              <a:t>();    // Method/function declaration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 Method/function definition outside the class</a:t>
            </a:r>
          </a:p>
          <a:p>
            <a:r>
              <a:rPr lang="en-US" dirty="0"/>
              <a:t>void </a:t>
            </a:r>
            <a:r>
              <a:rPr lang="en-US" dirty="0" err="1"/>
              <a:t>MyClass</a:t>
            </a:r>
            <a:r>
              <a:rPr lang="en-US" dirty="0"/>
              <a:t>::</a:t>
            </a:r>
            <a:r>
              <a:rPr lang="en-US" dirty="0" err="1"/>
              <a:t>myMethod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"Hello World!";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;     // Create an object of </a:t>
            </a:r>
            <a:r>
              <a:rPr lang="en-US" dirty="0" err="1"/>
              <a:t>MyClass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myObj.myMethod</a:t>
            </a:r>
            <a:r>
              <a:rPr lang="en-US" dirty="0"/>
              <a:t>();  // Call the method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22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Parameters</a:t>
            </a:r>
          </a:p>
          <a:p>
            <a:r>
              <a:rPr lang="en-US" dirty="0"/>
              <a:t>You can also add parameters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Car 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int speed(int </a:t>
            </a:r>
            <a:r>
              <a:rPr lang="en-US" dirty="0" err="1"/>
              <a:t>maxSpeed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Car::speed(int </a:t>
            </a:r>
            <a:r>
              <a:rPr lang="en-US" dirty="0" err="1"/>
              <a:t>maxSpeed</a:t>
            </a:r>
            <a:r>
              <a:rPr lang="en-US" dirty="0"/>
              <a:t>) {</a:t>
            </a:r>
          </a:p>
          <a:p>
            <a:r>
              <a:rPr lang="en-US" dirty="0"/>
              <a:t>  return </a:t>
            </a:r>
            <a:r>
              <a:rPr lang="en-US" dirty="0" err="1"/>
              <a:t>maxSpeed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Car </a:t>
            </a:r>
            <a:r>
              <a:rPr lang="en-US" dirty="0" err="1"/>
              <a:t>myObj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myObj.speed</a:t>
            </a:r>
            <a:r>
              <a:rPr lang="en-US" dirty="0"/>
              <a:t>(200);</a:t>
            </a:r>
          </a:p>
          <a:p>
            <a:r>
              <a:rPr lang="en-US" dirty="0"/>
              <a:t>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6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B61B-532B-4698-B152-86FAF16A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820" y="128788"/>
            <a:ext cx="11861442" cy="66326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5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433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C++ 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class Methods</dc:title>
  <dc:creator>Yasir Mir</dc:creator>
  <cp:lastModifiedBy>Microsoft Office User</cp:lastModifiedBy>
  <cp:revision>2</cp:revision>
  <dcterms:created xsi:type="dcterms:W3CDTF">2021-10-13T06:38:02Z</dcterms:created>
  <dcterms:modified xsi:type="dcterms:W3CDTF">2021-10-14T05:32:24Z</dcterms:modified>
</cp:coreProperties>
</file>