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E7AD-C278-4913-9ACD-47B7FA498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/>
              <a:t>C++ Files and Streams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In C++ programming we are using the iostream standard library, it provides </a:t>
            </a:r>
            <a:r>
              <a:rPr lang="en-US" sz="2800" dirty="0" err="1"/>
              <a:t>cin</a:t>
            </a:r>
            <a:r>
              <a:rPr lang="en-US" sz="2800" dirty="0"/>
              <a:t> and </a:t>
            </a:r>
            <a:r>
              <a:rPr lang="en-US" sz="2800" dirty="0" err="1"/>
              <a:t>cout</a:t>
            </a:r>
            <a:r>
              <a:rPr lang="en-US" sz="2800" dirty="0"/>
              <a:t> methods for reading from input and writing to output respectively.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To read and write from a file we are using the standard C++ library called </a:t>
            </a:r>
            <a:r>
              <a:rPr lang="en-US" sz="2800" dirty="0" err="1"/>
              <a:t>fstream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660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To read and write from a file we are using the standard C++ library called </a:t>
            </a:r>
            <a:r>
              <a:rPr lang="en-US" sz="2800" dirty="0" err="1"/>
              <a:t>fstream</a:t>
            </a:r>
            <a:r>
              <a:rPr lang="en-US" sz="2800" dirty="0"/>
              <a:t>. Let us see the data types define in </a:t>
            </a:r>
            <a:r>
              <a:rPr lang="en-US" sz="2800" dirty="0" err="1"/>
              <a:t>fstream</a:t>
            </a:r>
            <a:r>
              <a:rPr lang="en-US" sz="2800" dirty="0"/>
              <a:t> library is: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61478-989A-4B2B-BD99-5FBE0E36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85" y="2826387"/>
            <a:ext cx="9776229" cy="24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dirty="0"/>
              <a:t> #include &lt;iostream&gt;  </a:t>
            </a:r>
          </a:p>
          <a:p>
            <a:pPr algn="l"/>
            <a:r>
              <a:rPr lang="en-US" sz="2800" dirty="0"/>
              <a:t>    #include &lt;</a:t>
            </a:r>
            <a:r>
              <a:rPr lang="en-US" sz="2800" dirty="0" err="1"/>
              <a:t>fstream</a:t>
            </a:r>
            <a:r>
              <a:rPr lang="en-US" sz="2800" dirty="0"/>
              <a:t>&gt;  </a:t>
            </a:r>
          </a:p>
          <a:p>
            <a:pPr algn="l"/>
            <a:r>
              <a:rPr lang="en-US" sz="2800" dirty="0"/>
              <a:t>    using namespace std;  </a:t>
            </a:r>
          </a:p>
          <a:p>
            <a:pPr algn="l"/>
            <a:r>
              <a:rPr lang="en-US" sz="2800" dirty="0"/>
              <a:t>    int main () {  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ofstream</a:t>
            </a:r>
            <a:r>
              <a:rPr lang="en-US" sz="2800" dirty="0"/>
              <a:t> </a:t>
            </a:r>
            <a:r>
              <a:rPr lang="en-US" sz="2800" dirty="0" err="1"/>
              <a:t>filestream</a:t>
            </a:r>
            <a:r>
              <a:rPr lang="en-US" sz="2800" dirty="0"/>
              <a:t>(“lpu.txt");  </a:t>
            </a:r>
          </a:p>
          <a:p>
            <a:pPr algn="l"/>
            <a:r>
              <a:rPr lang="en-US" sz="2800" dirty="0"/>
              <a:t>      if (</a:t>
            </a:r>
            <a:r>
              <a:rPr lang="en-US" sz="2800" dirty="0" err="1"/>
              <a:t>filestream.is_open</a:t>
            </a:r>
            <a:r>
              <a:rPr lang="en-US" sz="2800" dirty="0"/>
              <a:t>())  </a:t>
            </a:r>
          </a:p>
          <a:p>
            <a:pPr algn="l"/>
            <a:r>
              <a:rPr lang="en-US" sz="2800" dirty="0"/>
              <a:t>      {  </a:t>
            </a:r>
          </a:p>
          <a:p>
            <a:pPr algn="l"/>
            <a:r>
              <a:rPr lang="en-US" sz="2800" dirty="0"/>
              <a:t>        </a:t>
            </a:r>
            <a:r>
              <a:rPr lang="en-US" sz="2800" dirty="0" err="1"/>
              <a:t>filestream</a:t>
            </a:r>
            <a:r>
              <a:rPr lang="en-US" sz="2800" dirty="0"/>
              <a:t> &lt;&lt; "Welcome to </a:t>
            </a:r>
            <a:r>
              <a:rPr lang="en-US" sz="2800" dirty="0" err="1"/>
              <a:t>lpu</a:t>
            </a:r>
            <a:r>
              <a:rPr lang="en-US" sz="2800" dirty="0"/>
              <a:t> \n";  </a:t>
            </a:r>
          </a:p>
          <a:p>
            <a:pPr algn="l"/>
            <a:r>
              <a:rPr lang="en-US" sz="2800" dirty="0"/>
              <a:t>        </a:t>
            </a:r>
            <a:r>
              <a:rPr lang="en-US" sz="2800" dirty="0" err="1"/>
              <a:t>filestream</a:t>
            </a:r>
            <a:r>
              <a:rPr lang="en-US" sz="2800" dirty="0"/>
              <a:t> &lt;&lt; “</a:t>
            </a:r>
            <a:r>
              <a:rPr lang="en-US" sz="2800" dirty="0" err="1"/>
              <a:t>phagwara</a:t>
            </a:r>
            <a:r>
              <a:rPr lang="en-US" sz="2800" dirty="0"/>
              <a:t> .\n";  </a:t>
            </a:r>
          </a:p>
          <a:p>
            <a:pPr algn="l"/>
            <a:r>
              <a:rPr lang="en-US" sz="2800" dirty="0"/>
              <a:t>        </a:t>
            </a:r>
            <a:r>
              <a:rPr lang="en-US" sz="2800" dirty="0" err="1"/>
              <a:t>filestream.close</a:t>
            </a:r>
            <a:r>
              <a:rPr lang="en-US" sz="2800" dirty="0"/>
              <a:t>();  </a:t>
            </a:r>
          </a:p>
          <a:p>
            <a:pPr algn="l"/>
            <a:r>
              <a:rPr lang="en-US" sz="2800" dirty="0"/>
              <a:t>      }  </a:t>
            </a:r>
          </a:p>
          <a:p>
            <a:pPr algn="l"/>
            <a:r>
              <a:rPr lang="en-US" sz="2800" dirty="0"/>
              <a:t>      else </a:t>
            </a:r>
            <a:r>
              <a:rPr lang="en-US" sz="2800" dirty="0" err="1"/>
              <a:t>cout</a:t>
            </a:r>
            <a:r>
              <a:rPr lang="en-US" sz="2800" dirty="0"/>
              <a:t> &lt;&lt;"File opening is fail.";  </a:t>
            </a:r>
          </a:p>
          <a:p>
            <a:pPr algn="l"/>
            <a:r>
              <a:rPr lang="en-US" sz="28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99191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800" dirty="0"/>
              <a:t> #include &lt;iostream&gt;  </a:t>
            </a:r>
          </a:p>
          <a:p>
            <a:pPr algn="l"/>
            <a:r>
              <a:rPr lang="en-US" sz="2800" dirty="0"/>
              <a:t>    #include &lt;</a:t>
            </a:r>
            <a:r>
              <a:rPr lang="en-US" sz="2800" dirty="0" err="1"/>
              <a:t>fstream</a:t>
            </a:r>
            <a:r>
              <a:rPr lang="en-US" sz="2800" dirty="0"/>
              <a:t>&gt;  </a:t>
            </a:r>
          </a:p>
          <a:p>
            <a:pPr algn="l"/>
            <a:r>
              <a:rPr lang="en-US" sz="2800" dirty="0"/>
              <a:t>    using namespace std;  </a:t>
            </a:r>
          </a:p>
          <a:p>
            <a:pPr algn="l"/>
            <a:r>
              <a:rPr lang="en-US" sz="2800" dirty="0"/>
              <a:t>    int main () {  </a:t>
            </a:r>
          </a:p>
          <a:p>
            <a:pPr algn="l"/>
            <a:r>
              <a:rPr lang="en-US" sz="2800" dirty="0"/>
              <a:t>      string </a:t>
            </a:r>
            <a:r>
              <a:rPr lang="en-US" sz="2800" dirty="0" err="1"/>
              <a:t>srg</a:t>
            </a:r>
            <a:r>
              <a:rPr lang="en-US" sz="2800" dirty="0"/>
              <a:t>;  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ifstream</a:t>
            </a:r>
            <a:r>
              <a:rPr lang="en-US" sz="2800" dirty="0"/>
              <a:t> </a:t>
            </a:r>
            <a:r>
              <a:rPr lang="en-US" sz="2800" dirty="0" err="1"/>
              <a:t>filestream</a:t>
            </a:r>
            <a:r>
              <a:rPr lang="en-US" sz="2800" dirty="0"/>
              <a:t>(“lpu.txt");  </a:t>
            </a:r>
          </a:p>
          <a:p>
            <a:pPr algn="l"/>
            <a:r>
              <a:rPr lang="en-US" sz="2800" dirty="0"/>
              <a:t>      if (</a:t>
            </a:r>
            <a:r>
              <a:rPr lang="en-US" sz="2800" dirty="0" err="1"/>
              <a:t>filestream.is_open</a:t>
            </a:r>
            <a:r>
              <a:rPr lang="en-US" sz="2800" dirty="0"/>
              <a:t>())  </a:t>
            </a:r>
          </a:p>
          <a:p>
            <a:pPr algn="l"/>
            <a:r>
              <a:rPr lang="en-US" sz="2800" dirty="0"/>
              <a:t>      {  </a:t>
            </a:r>
          </a:p>
          <a:p>
            <a:pPr algn="l"/>
            <a:r>
              <a:rPr lang="en-US" sz="2800" dirty="0"/>
              <a:t>        while ( </a:t>
            </a:r>
            <a:r>
              <a:rPr lang="en-US" sz="2800" dirty="0" err="1"/>
              <a:t>getline</a:t>
            </a:r>
            <a:r>
              <a:rPr lang="en-US" sz="2800" dirty="0"/>
              <a:t> (</a:t>
            </a:r>
            <a:r>
              <a:rPr lang="en-US" sz="2800" dirty="0" err="1"/>
              <a:t>filestream,srg</a:t>
            </a:r>
            <a:r>
              <a:rPr lang="en-US" sz="2800" dirty="0"/>
              <a:t>) )  </a:t>
            </a:r>
          </a:p>
          <a:p>
            <a:pPr algn="l"/>
            <a:r>
              <a:rPr lang="en-US" sz="2800" dirty="0"/>
              <a:t>        {  </a:t>
            </a:r>
          </a:p>
          <a:p>
            <a:pPr algn="l"/>
            <a:r>
              <a:rPr lang="en-US" sz="2800" dirty="0"/>
              <a:t>          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srg</a:t>
            </a:r>
            <a:r>
              <a:rPr lang="en-US" sz="2800" dirty="0"/>
              <a:t> &lt;&lt;</a:t>
            </a:r>
            <a:r>
              <a:rPr lang="en-US" sz="2800" dirty="0" err="1"/>
              <a:t>endl</a:t>
            </a:r>
            <a:r>
              <a:rPr lang="en-US" sz="2800" dirty="0"/>
              <a:t>;  </a:t>
            </a:r>
          </a:p>
          <a:p>
            <a:pPr algn="l"/>
            <a:r>
              <a:rPr lang="en-US" sz="2800" dirty="0"/>
              <a:t>        }  </a:t>
            </a:r>
          </a:p>
          <a:p>
            <a:pPr algn="l"/>
            <a:r>
              <a:rPr lang="en-US" sz="2800" dirty="0"/>
              <a:t>        </a:t>
            </a:r>
            <a:r>
              <a:rPr lang="en-US" sz="2800" dirty="0" err="1"/>
              <a:t>filestream.close</a:t>
            </a:r>
            <a:r>
              <a:rPr lang="en-US" sz="2800" dirty="0"/>
              <a:t>();  </a:t>
            </a:r>
          </a:p>
          <a:p>
            <a:pPr algn="l"/>
            <a:r>
              <a:rPr lang="en-US" sz="2800" dirty="0"/>
              <a:t>      }  </a:t>
            </a:r>
          </a:p>
          <a:p>
            <a:pPr algn="l"/>
            <a:r>
              <a:rPr lang="en-US" sz="2800" dirty="0"/>
              <a:t>      else {  </a:t>
            </a:r>
          </a:p>
          <a:p>
            <a:pPr algn="l"/>
            <a:r>
              <a:rPr lang="en-US" sz="2800" dirty="0"/>
              <a:t>          </a:t>
            </a:r>
            <a:r>
              <a:rPr lang="en-US" sz="2800" dirty="0" err="1"/>
              <a:t>cout</a:t>
            </a:r>
            <a:r>
              <a:rPr lang="en-US" sz="2800" dirty="0"/>
              <a:t> &lt;&lt; "File opening is fail."&lt;&lt;</a:t>
            </a:r>
            <a:r>
              <a:rPr lang="en-US" sz="2800" dirty="0" err="1"/>
              <a:t>endl</a:t>
            </a:r>
            <a:r>
              <a:rPr lang="en-US" sz="2800" dirty="0"/>
              <a:t>;   </a:t>
            </a:r>
          </a:p>
          <a:p>
            <a:pPr algn="l"/>
            <a:r>
              <a:rPr lang="en-US" sz="2800" dirty="0"/>
              <a:t>        }  </a:t>
            </a:r>
          </a:p>
          <a:p>
            <a:pPr algn="l"/>
            <a:r>
              <a:rPr lang="en-US" sz="2800" dirty="0"/>
              <a:t>      </a:t>
            </a:r>
          </a:p>
          <a:p>
            <a:pPr algn="l"/>
            <a:r>
              <a:rPr lang="en-US" sz="28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96741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06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In C++ there are number of stream classes for defining various streams related with files and for doing input-output operations.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All these classes are defined in the file </a:t>
            </a:r>
            <a:r>
              <a:rPr lang="en-US" sz="2800" dirty="0" err="1"/>
              <a:t>iostream.h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2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C9FB2-C5CD-448B-90D4-CC5815F5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56" y="1204602"/>
            <a:ext cx="460121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/>
              <a:t>os</a:t>
            </a:r>
            <a:r>
              <a:rPr lang="en-US" sz="2800" dirty="0"/>
              <a:t> class is topmost class in the stream classes hierarchy. It is the base class for </a:t>
            </a:r>
            <a:r>
              <a:rPr lang="en-US" sz="2800" dirty="0" err="1"/>
              <a:t>istream</a:t>
            </a:r>
            <a:r>
              <a:rPr lang="en-US" sz="2800" dirty="0"/>
              <a:t>, </a:t>
            </a:r>
            <a:r>
              <a:rPr lang="en-US" sz="2800" dirty="0" err="1"/>
              <a:t>ostream</a:t>
            </a:r>
            <a:r>
              <a:rPr lang="en-US" sz="2800" dirty="0"/>
              <a:t>, and </a:t>
            </a:r>
            <a:r>
              <a:rPr lang="en-US" sz="2800" dirty="0" err="1"/>
              <a:t>streambuf</a:t>
            </a:r>
            <a:r>
              <a:rPr lang="en-US" sz="2800" dirty="0"/>
              <a:t> class.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/>
              <a:t>istream</a:t>
            </a:r>
            <a:r>
              <a:rPr lang="en-US" sz="2800" dirty="0"/>
              <a:t> and </a:t>
            </a:r>
            <a:r>
              <a:rPr lang="en-US" sz="2800" dirty="0" err="1"/>
              <a:t>ostream</a:t>
            </a:r>
            <a:r>
              <a:rPr lang="en-US" sz="2800" dirty="0"/>
              <a:t> serves the base classes for iostream class. The class </a:t>
            </a:r>
            <a:r>
              <a:rPr lang="en-US" sz="2800" dirty="0" err="1"/>
              <a:t>istream</a:t>
            </a:r>
            <a:r>
              <a:rPr lang="en-US" sz="2800" dirty="0"/>
              <a:t> is used for input and </a:t>
            </a:r>
            <a:r>
              <a:rPr lang="en-US" sz="2800" dirty="0" err="1"/>
              <a:t>ostream</a:t>
            </a:r>
            <a:r>
              <a:rPr lang="en-US" sz="2800" dirty="0"/>
              <a:t> for the output.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Class </a:t>
            </a:r>
            <a:r>
              <a:rPr lang="en-US" sz="2800" dirty="0" err="1"/>
              <a:t>ios</a:t>
            </a:r>
            <a:r>
              <a:rPr lang="en-US" sz="2800" dirty="0"/>
              <a:t> is indirectly inherited to iostream class using </a:t>
            </a:r>
            <a:r>
              <a:rPr lang="en-US" sz="2800" dirty="0" err="1"/>
              <a:t>istream</a:t>
            </a:r>
            <a:r>
              <a:rPr lang="en-US" sz="2800" dirty="0"/>
              <a:t> and </a:t>
            </a:r>
            <a:r>
              <a:rPr lang="en-US" sz="2800" dirty="0" err="1"/>
              <a:t>ostream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99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Facilities provided by these stream classes.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    The </a:t>
            </a:r>
            <a:r>
              <a:rPr lang="en-US" sz="2800" dirty="0" err="1"/>
              <a:t>ios</a:t>
            </a:r>
            <a:r>
              <a:rPr lang="en-US" sz="2800" dirty="0"/>
              <a:t> class: The </a:t>
            </a:r>
            <a:r>
              <a:rPr lang="en-US" sz="2800" dirty="0" err="1"/>
              <a:t>ios</a:t>
            </a:r>
            <a:r>
              <a:rPr lang="en-US" sz="2800" dirty="0"/>
              <a:t> class is responsible for providing all input and output facilities to all other stream classes.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    The </a:t>
            </a:r>
            <a:r>
              <a:rPr lang="en-US" sz="2800" dirty="0" err="1"/>
              <a:t>istream</a:t>
            </a:r>
            <a:r>
              <a:rPr lang="en-US" sz="2800" dirty="0"/>
              <a:t> class: This class is responsible for handling input stream. It provides number of function for handling chars, strings and objects such as get, </a:t>
            </a:r>
            <a:r>
              <a:rPr lang="en-US" sz="2800" dirty="0" err="1"/>
              <a:t>getline</a:t>
            </a:r>
            <a:r>
              <a:rPr lang="en-US" sz="2800" dirty="0"/>
              <a:t>, read, ignore, </a:t>
            </a:r>
            <a:r>
              <a:rPr lang="en-US" sz="2800" dirty="0" err="1"/>
              <a:t>putback</a:t>
            </a:r>
            <a:r>
              <a:rPr lang="en-US" sz="28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5393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/>
              <a:t>#include &lt;iostream&gt;</a:t>
            </a:r>
          </a:p>
          <a:p>
            <a:pPr algn="l"/>
            <a:r>
              <a:rPr lang="en-US" sz="2800" dirty="0"/>
              <a:t>using namespace std;</a:t>
            </a:r>
          </a:p>
          <a:p>
            <a:pPr algn="l"/>
            <a:r>
              <a:rPr lang="en-US" sz="2800" dirty="0"/>
              <a:t> </a:t>
            </a:r>
          </a:p>
          <a:p>
            <a:pPr algn="l"/>
            <a:r>
              <a:rPr lang="en-US" sz="2800" dirty="0"/>
              <a:t>int main()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    char x;</a:t>
            </a:r>
          </a:p>
          <a:p>
            <a:pPr algn="l"/>
            <a:r>
              <a:rPr lang="en-US" sz="2800" dirty="0"/>
              <a:t> </a:t>
            </a:r>
          </a:p>
          <a:p>
            <a:pPr algn="l"/>
            <a:r>
              <a:rPr lang="en-US" sz="2800" dirty="0"/>
              <a:t>    // used to scan a single char</a:t>
            </a:r>
          </a:p>
          <a:p>
            <a:pPr algn="l"/>
            <a:r>
              <a:rPr lang="en-US" sz="2800" dirty="0"/>
              <a:t>    </a:t>
            </a:r>
            <a:r>
              <a:rPr lang="en-US" sz="2800" dirty="0" err="1"/>
              <a:t>cin.get</a:t>
            </a:r>
            <a:r>
              <a:rPr lang="en-US" sz="2800" dirty="0"/>
              <a:t>(x);</a:t>
            </a:r>
          </a:p>
          <a:p>
            <a:pPr algn="l"/>
            <a:r>
              <a:rPr lang="en-US" sz="2800" dirty="0"/>
              <a:t> </a:t>
            </a:r>
          </a:p>
          <a:p>
            <a:pPr algn="l"/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 &lt;&lt; x;</a:t>
            </a:r>
          </a:p>
          <a:p>
            <a:pPr algn="l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93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 err="1"/>
              <a:t>ostream</a:t>
            </a:r>
            <a:r>
              <a:rPr lang="en-US" sz="2800" dirty="0"/>
              <a:t> class: This class is responsible for handling output stream. It provides number of function for handling chars, strings and objects such as write, put </a:t>
            </a:r>
            <a:r>
              <a:rPr lang="en-US" sz="2800" dirty="0" err="1"/>
              <a:t>etc</a:t>
            </a:r>
            <a:endParaRPr lang="en-US" sz="2800" dirty="0"/>
          </a:p>
          <a:p>
            <a:pPr algn="l"/>
            <a:r>
              <a:rPr lang="en-US" sz="2800" dirty="0"/>
              <a:t>#include &lt;iostream&gt;</a:t>
            </a:r>
          </a:p>
          <a:p>
            <a:pPr algn="l"/>
            <a:r>
              <a:rPr lang="en-US" sz="2800" dirty="0"/>
              <a:t>using namespace std;</a:t>
            </a:r>
          </a:p>
          <a:p>
            <a:pPr algn="l"/>
            <a:r>
              <a:rPr lang="en-US" sz="2800" dirty="0"/>
              <a:t>int main()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    char x;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err="1"/>
              <a:t>cin.get</a:t>
            </a:r>
            <a:r>
              <a:rPr lang="en-US" sz="2800" dirty="0"/>
              <a:t>(x); // get a single character</a:t>
            </a:r>
          </a:p>
          <a:p>
            <a:pPr algn="l"/>
            <a:r>
              <a:rPr lang="en-US" sz="2800" dirty="0" err="1"/>
              <a:t>cout.put</a:t>
            </a:r>
            <a:r>
              <a:rPr lang="en-US" sz="2800" dirty="0"/>
              <a:t>(x); // used to put a single char onto the screen.</a:t>
            </a:r>
          </a:p>
          <a:p>
            <a:pPr algn="l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3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The iostream: This class is responsible for handling both input and output stream as both </a:t>
            </a:r>
            <a:r>
              <a:rPr lang="en-US" sz="2800" dirty="0" err="1"/>
              <a:t>istream</a:t>
            </a:r>
            <a:r>
              <a:rPr lang="en-US" sz="2800" dirty="0"/>
              <a:t> class and </a:t>
            </a:r>
            <a:r>
              <a:rPr lang="en-US" sz="2800" dirty="0" err="1"/>
              <a:t>ostream</a:t>
            </a:r>
            <a:r>
              <a:rPr lang="en-US" sz="2800" dirty="0"/>
              <a:t> class is inherited into it.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It provides function of both </a:t>
            </a:r>
            <a:r>
              <a:rPr lang="en-US" sz="2800" dirty="0" err="1"/>
              <a:t>istream</a:t>
            </a:r>
            <a:r>
              <a:rPr lang="en-US" sz="2800" dirty="0"/>
              <a:t> class and </a:t>
            </a:r>
            <a:r>
              <a:rPr lang="en-US" sz="2800" dirty="0" err="1"/>
              <a:t>ostream</a:t>
            </a:r>
            <a:r>
              <a:rPr lang="en-US" sz="2800" dirty="0"/>
              <a:t> class for handling chars, strings and objects such as get, </a:t>
            </a:r>
            <a:r>
              <a:rPr lang="en-US" sz="2800" dirty="0" err="1"/>
              <a:t>getline</a:t>
            </a:r>
            <a:r>
              <a:rPr lang="en-US" sz="2800" dirty="0"/>
              <a:t>, read, ignore, </a:t>
            </a:r>
            <a:r>
              <a:rPr lang="en-US" sz="2800" dirty="0" err="1"/>
              <a:t>putback</a:t>
            </a:r>
            <a:r>
              <a:rPr lang="en-US" sz="2800" dirty="0"/>
              <a:t>, put, write </a:t>
            </a:r>
            <a:r>
              <a:rPr lang="en-US" sz="2800" dirty="0" err="1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861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A98C3-4AEB-407D-BA38-86DEA959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856" y="1159099"/>
            <a:ext cx="9775065" cy="444321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#include &lt;iostream&gt;</a:t>
            </a:r>
          </a:p>
          <a:p>
            <a:pPr algn="l"/>
            <a:r>
              <a:rPr lang="en-US" sz="2800" dirty="0"/>
              <a:t>using namespace std;</a:t>
            </a:r>
          </a:p>
          <a:p>
            <a:pPr algn="l"/>
            <a:r>
              <a:rPr lang="en-US" sz="2800" dirty="0"/>
              <a:t>int main()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    // this function display</a:t>
            </a:r>
          </a:p>
          <a:p>
            <a:pPr algn="l"/>
            <a:r>
              <a:rPr lang="en-US" sz="2800" dirty="0"/>
              <a:t>    // n count character from array</a:t>
            </a:r>
          </a:p>
          <a:p>
            <a:pPr algn="l"/>
            <a:r>
              <a:rPr lang="en-US" sz="2800" dirty="0"/>
              <a:t>    </a:t>
            </a:r>
            <a:r>
              <a:rPr lang="en-US" sz="2800" dirty="0" err="1"/>
              <a:t>cout.write</a:t>
            </a:r>
            <a:r>
              <a:rPr lang="en-US" sz="2800" dirty="0"/>
              <a:t>(“</a:t>
            </a:r>
            <a:r>
              <a:rPr lang="en-US" sz="2800" dirty="0" err="1"/>
              <a:t>lovelyprofessionaluniversity</a:t>
            </a:r>
            <a:r>
              <a:rPr lang="en-US" sz="2800" dirty="0"/>
              <a:t>", 3);</a:t>
            </a:r>
          </a:p>
          <a:p>
            <a:pPr algn="l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5589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{001C3186-26A7-4F0C-9DE7-08AFB757FB92}tf10001105</Template>
  <TotalTime>22</TotalTime>
  <Words>630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Wingdings</vt:lpstr>
      <vt:lpstr>Crop</vt:lpstr>
      <vt:lpstr>C++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streams</dc:title>
  <dc:creator>Yasir Mir</dc:creator>
  <cp:lastModifiedBy>Yasir Mir</cp:lastModifiedBy>
  <cp:revision>3</cp:revision>
  <dcterms:created xsi:type="dcterms:W3CDTF">2021-11-20T12:04:01Z</dcterms:created>
  <dcterms:modified xsi:type="dcterms:W3CDTF">2021-11-20T12:29:35Z</dcterms:modified>
</cp:coreProperties>
</file>