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9" r:id="rId2"/>
    <p:sldId id="256" r:id="rId3"/>
    <p:sldId id="257" r:id="rId4"/>
    <p:sldId id="260" r:id="rId5"/>
    <p:sldId id="261" r:id="rId6"/>
    <p:sldId id="263" r:id="rId7"/>
    <p:sldId id="264" r:id="rId8"/>
    <p:sldId id="258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4B3A-AE95-3346-84C9-71949E06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63D36-CAC0-D84C-9864-89C54FF20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4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49DEA4-0E26-F243-B243-920BEE5C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#include &lt;iostream&gt;    </a:t>
            </a:r>
          </a:p>
          <a:p>
            <a:pPr marL="0" indent="0">
              <a:buNone/>
            </a:pPr>
            <a:r>
              <a:rPr lang="en-IN" dirty="0"/>
              <a:t>using namespace std;    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lpu</a:t>
            </a: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/>
              <a:t>    int c;</a:t>
            </a:r>
          </a:p>
          <a:p>
            <a:pPr marL="0" indent="0">
              <a:buNone/>
            </a:pPr>
            <a:r>
              <a:rPr lang="en-IN" dirty="0"/>
              <a:t>    public:    </a:t>
            </a:r>
          </a:p>
          <a:p>
            <a:pPr marL="0" indent="0">
              <a:buNone/>
            </a:pPr>
            <a:r>
              <a:rPr lang="en-IN" dirty="0"/>
              <a:t>    void add(int </a:t>
            </a:r>
            <a:r>
              <a:rPr lang="en-IN" dirty="0" err="1"/>
              <a:t>a,int</a:t>
            </a:r>
            <a:r>
              <a:rPr lang="en-IN" dirty="0"/>
              <a:t> b){      </a:t>
            </a:r>
          </a:p>
          <a:p>
            <a:pPr marL="0" indent="0">
              <a:buNone/>
            </a:pPr>
            <a:r>
              <a:rPr lang="en-IN" dirty="0"/>
              <a:t>        c= a + b;  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&lt;&lt;c&lt;&lt;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      </a:t>
            </a:r>
          </a:p>
          <a:p>
            <a:pPr marL="0" indent="0">
              <a:buNone/>
            </a:pPr>
            <a:r>
              <a:rPr lang="en-IN" dirty="0"/>
              <a:t>  void add(int a, int b, int c)      </a:t>
            </a:r>
          </a:p>
          <a:p>
            <a:pPr marL="0" indent="0">
              <a:buNone/>
            </a:pPr>
            <a:r>
              <a:rPr lang="en-IN" dirty="0"/>
              <a:t>    {      c= a + b + c; 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&lt;&lt;c;</a:t>
            </a:r>
          </a:p>
          <a:p>
            <a:pPr marL="0" indent="0">
              <a:buNone/>
            </a:pPr>
            <a:r>
              <a:rPr lang="en-IN" dirty="0"/>
              <a:t>    }      </a:t>
            </a:r>
          </a:p>
          <a:p>
            <a:pPr marL="0" indent="0">
              <a:buNone/>
            </a:pPr>
            <a:r>
              <a:rPr lang="en-IN" dirty="0"/>
              <a:t>};     </a:t>
            </a:r>
          </a:p>
          <a:p>
            <a:pPr marL="0" indent="0">
              <a:buNone/>
            </a:pPr>
            <a:r>
              <a:rPr lang="en-IN" dirty="0"/>
              <a:t>int main(void) {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lpu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;    //     class object declaration.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obj.add</a:t>
            </a:r>
            <a:r>
              <a:rPr lang="en-IN" dirty="0"/>
              <a:t>(10,20); 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obj.add</a:t>
            </a:r>
            <a:r>
              <a:rPr lang="en-IN" dirty="0"/>
              <a:t>(12, 20, 23);   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745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4B3A-AE95-3346-84C9-71949E06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63D36-CAC0-D84C-9864-89C54FF20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4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49DEA4-0E26-F243-B243-920BEE5C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sz="2400" dirty="0"/>
          </a:p>
          <a:p>
            <a:r>
              <a:rPr lang="en-IN" sz="2400" dirty="0"/>
              <a:t>The term "Polymorphism" is the combination of "poly" + "morphs" which means many forms. </a:t>
            </a:r>
          </a:p>
          <a:p>
            <a:r>
              <a:rPr lang="en-IN" sz="2400" dirty="0"/>
              <a:t>It is a </a:t>
            </a:r>
            <a:r>
              <a:rPr lang="en-IN" sz="2400" dirty="0" err="1"/>
              <a:t>greek</a:t>
            </a:r>
            <a:r>
              <a:rPr lang="en-IN" sz="2400" dirty="0"/>
              <a:t> word. </a:t>
            </a:r>
          </a:p>
          <a:p>
            <a:r>
              <a:rPr lang="en-IN" sz="2400" dirty="0"/>
              <a:t>In object-oriented programming, we use 3 main concepts: inheritance, encapsulation, and polymorphism.</a:t>
            </a:r>
          </a:p>
          <a:p>
            <a:r>
              <a:rPr lang="en-IN" sz="2400" b="1" dirty="0"/>
              <a:t>Real Life Example Of Polymorphism</a:t>
            </a:r>
          </a:p>
          <a:p>
            <a:r>
              <a:rPr lang="en-IN" sz="2400" dirty="0"/>
              <a:t>Let's consider a real-life example of polymorphism. </a:t>
            </a:r>
          </a:p>
          <a:p>
            <a:r>
              <a:rPr lang="en-IN" sz="2400" dirty="0"/>
              <a:t>A lady behaves like a teacher in a classroom, mother or daughter in a home and customer in a market.</a:t>
            </a:r>
          </a:p>
          <a:p>
            <a:r>
              <a:rPr lang="en-IN" sz="2400" dirty="0"/>
              <a:t> Here, a single person is behaving differently according to the situations.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5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49DEA4-0E26-F243-B243-920BEE5C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sz="2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B3C8C-40E6-D940-9200-877BCFA6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3" y="475915"/>
            <a:ext cx="9666935" cy="59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2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49DEA4-0E26-F243-B243-920BEE5C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sz="2400" dirty="0"/>
          </a:p>
          <a:p>
            <a:r>
              <a:rPr lang="en-IN" sz="2400" b="1" dirty="0"/>
              <a:t>Compile time polymorphism</a:t>
            </a:r>
            <a:r>
              <a:rPr lang="en-IN" sz="2400" dirty="0"/>
              <a:t>: </a:t>
            </a:r>
          </a:p>
          <a:p>
            <a:r>
              <a:rPr lang="en-IN" sz="2400" dirty="0"/>
              <a:t>The overloaded functions are invoked by matching the type and number of arguments. </a:t>
            </a:r>
          </a:p>
          <a:p>
            <a:r>
              <a:rPr lang="en-IN" sz="2400" dirty="0"/>
              <a:t>This information is available at the compile time and, therefore, compiler selects the appropriate function at the compile time. </a:t>
            </a:r>
          </a:p>
          <a:p>
            <a:r>
              <a:rPr lang="en-IN" sz="2400" dirty="0"/>
              <a:t>It is achieved by function overloading and operator overloading which is also known as static binding or early binding.</a:t>
            </a:r>
          </a:p>
          <a:p>
            <a:r>
              <a:rPr lang="en-IN" sz="2400" b="1" dirty="0"/>
              <a:t>Run time polymorphism</a:t>
            </a:r>
            <a:r>
              <a:rPr lang="en-IN" sz="2400" dirty="0"/>
              <a:t>: </a:t>
            </a:r>
          </a:p>
          <a:p>
            <a:r>
              <a:rPr lang="en-IN" sz="2400" dirty="0"/>
              <a:t>Run time polymorphism is achieved when the object's method is invoked at the run time instead of compile time. </a:t>
            </a:r>
          </a:p>
          <a:p>
            <a:r>
              <a:rPr lang="en-IN" sz="2400" dirty="0"/>
              <a:t>It is achieved by method overriding which is also known as dynamic binding or late binding.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885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4B3A-AE95-3346-84C9-71949E06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63D36-CAC0-D84C-9864-89C54FF20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49DEA4-0E26-F243-B243-920BEE5C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sz="2400" dirty="0"/>
          </a:p>
          <a:p>
            <a:r>
              <a:rPr lang="en-IN" sz="2400" dirty="0"/>
              <a:t>If we create two or more members having the same name but different in number or type of parameter, it is known as C++ overloading. </a:t>
            </a:r>
          </a:p>
          <a:p>
            <a:r>
              <a:rPr lang="en-IN" sz="2400" dirty="0"/>
              <a:t>In C++, we can overload:</a:t>
            </a:r>
          </a:p>
          <a:p>
            <a:pPr marL="0" indent="0">
              <a:buNone/>
            </a:pPr>
            <a:r>
              <a:rPr lang="en-IN" sz="2400" dirty="0"/>
              <a:t>Methods</a:t>
            </a:r>
          </a:p>
          <a:p>
            <a:pPr marL="0" indent="0">
              <a:buNone/>
            </a:pPr>
            <a:r>
              <a:rPr lang="en-IN" sz="2400" dirty="0"/>
              <a:t>Constructors</a:t>
            </a:r>
          </a:p>
          <a:p>
            <a:pPr marL="0" indent="0">
              <a:buNone/>
            </a:pPr>
            <a:r>
              <a:rPr lang="en-IN" sz="2400" dirty="0"/>
              <a:t>Indexed properties</a:t>
            </a:r>
          </a:p>
          <a:p>
            <a:r>
              <a:rPr lang="en-IN" sz="2400" dirty="0"/>
              <a:t>It is because these members have parameters only.</a:t>
            </a:r>
          </a:p>
          <a:p>
            <a:r>
              <a:rPr lang="en-IN" sz="2400" b="1" dirty="0"/>
              <a:t>Types of overloading in C++ are:</a:t>
            </a:r>
          </a:p>
          <a:p>
            <a:r>
              <a:rPr lang="en-IN" sz="2400" dirty="0"/>
              <a:t>Function overloading</a:t>
            </a:r>
          </a:p>
          <a:p>
            <a:r>
              <a:rPr lang="en-IN" sz="2400" dirty="0"/>
              <a:t>Operator overloading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3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49DEA4-0E26-F243-B243-920BEE5C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Function overloading is a feature of object oriented programming where two or more functions can have the same name but different parameters</a:t>
            </a:r>
          </a:p>
          <a:p>
            <a:r>
              <a:rPr lang="en-IN" sz="2400" dirty="0"/>
              <a:t>When a function name is overloaded with different jobs it is called Function Overloading.</a:t>
            </a:r>
          </a:p>
          <a:p>
            <a:r>
              <a:rPr lang="en-IN" sz="2400" dirty="0"/>
              <a:t>In Function Overloading “Function” name should be the same and the arguments should be different.</a:t>
            </a:r>
          </a:p>
          <a:p>
            <a:r>
              <a:rPr lang="en-IN" sz="2400" dirty="0"/>
              <a:t>It is only through these differences compiler can differentiate between the functions.</a:t>
            </a:r>
          </a:p>
          <a:p>
            <a:r>
              <a:rPr lang="en-IN" sz="2400" dirty="0"/>
              <a:t>Function overloading can be considered as an example of polymorphism feature in C++.</a:t>
            </a:r>
          </a:p>
          <a:p>
            <a:r>
              <a:rPr lang="en-IN" sz="2400" dirty="0"/>
              <a:t>The </a:t>
            </a:r>
            <a:r>
              <a:rPr lang="en-IN" sz="2400" b="1" dirty="0"/>
              <a:t>advantage</a:t>
            </a:r>
            <a:r>
              <a:rPr lang="en-IN" sz="2400" dirty="0"/>
              <a:t> of Function overloading is that it increases the readability of the program because you don't need to use different names for the same action.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32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49DEA4-0E26-F243-B243-920BEE5C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#include &lt;iostream&gt;</a:t>
            </a:r>
          </a:p>
          <a:p>
            <a:pPr marL="0" indent="0">
              <a:buNone/>
            </a:pPr>
            <a:r>
              <a:rPr lang="en-US" sz="2400" dirty="0"/>
              <a:t>using namespace std;</a:t>
            </a:r>
          </a:p>
          <a:p>
            <a:pPr marL="0" indent="0">
              <a:buNone/>
            </a:pPr>
            <a:r>
              <a:rPr lang="en-US" sz="2400" dirty="0"/>
              <a:t>void print(int </a:t>
            </a:r>
            <a:r>
              <a:rPr lang="en-US" sz="2400" dirty="0" err="1"/>
              <a:t>i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cout</a:t>
            </a:r>
            <a:r>
              <a:rPr lang="en-US" sz="2400" dirty="0"/>
              <a:t> &lt;&lt; " one parameter " &lt;&lt; </a:t>
            </a:r>
            <a:r>
              <a:rPr lang="en-US" sz="2400" dirty="0" err="1"/>
              <a:t>i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void print(int  </a:t>
            </a:r>
            <a:r>
              <a:rPr lang="en-US" sz="2400" dirty="0" err="1"/>
              <a:t>i</a:t>
            </a:r>
            <a:r>
              <a:rPr lang="en-US" sz="2400" dirty="0"/>
              <a:t>, int j)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cout</a:t>
            </a:r>
            <a:r>
              <a:rPr lang="en-US" sz="2400" dirty="0"/>
              <a:t> &lt;&lt; "two parameters " &lt;&lt; </a:t>
            </a:r>
            <a:r>
              <a:rPr lang="en-US" sz="2400" dirty="0" err="1"/>
              <a:t>i</a:t>
            </a:r>
            <a:r>
              <a:rPr lang="en-US" sz="2400" dirty="0"/>
              <a:t>&lt;&lt;" "&lt;&lt;j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void print(char *c)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cout</a:t>
            </a:r>
            <a:r>
              <a:rPr lang="en-US" sz="2400" dirty="0"/>
              <a:t> &lt;&lt; " one text " &lt;&lt; c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  print(10);</a:t>
            </a:r>
          </a:p>
          <a:p>
            <a:pPr marL="0" indent="0">
              <a:buNone/>
            </a:pPr>
            <a:r>
              <a:rPr lang="en-US" sz="2400" dirty="0"/>
              <a:t>  print(10,10);</a:t>
            </a:r>
          </a:p>
          <a:p>
            <a:pPr marL="0" indent="0">
              <a:buNone/>
            </a:pPr>
            <a:r>
              <a:rPr lang="en-US" sz="2400" dirty="0"/>
              <a:t>  print("ten");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116579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61</TotalTime>
  <Words>575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Function OVERLOADING</vt:lpstr>
      <vt:lpstr>POLYMORPHISM</vt:lpstr>
      <vt:lpstr>PowerPoint Presentation</vt:lpstr>
      <vt:lpstr>PowerPoint Presentation</vt:lpstr>
      <vt:lpstr>PowerPoint Presentation</vt:lpstr>
      <vt:lpstr>Function OVERLOADING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OVERLOADING</dc:title>
  <dc:creator>Microsoft Office User</dc:creator>
  <cp:lastModifiedBy>Microsoft Office User</cp:lastModifiedBy>
  <cp:revision>1</cp:revision>
  <dcterms:created xsi:type="dcterms:W3CDTF">2021-10-19T06:26:16Z</dcterms:created>
  <dcterms:modified xsi:type="dcterms:W3CDTF">2021-10-19T07:27:41Z</dcterms:modified>
</cp:coreProperties>
</file>