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58" r:id="rId6"/>
    <p:sldId id="259" r:id="rId7"/>
    <p:sldId id="260" r:id="rId8"/>
    <p:sldId id="261" r:id="rId9"/>
    <p:sldId id="263" r:id="rId10"/>
    <p:sldId id="264" r:id="rId11"/>
    <p:sldId id="269" r:id="rId12"/>
    <p:sldId id="270" r:id="rId13"/>
    <p:sldId id="265" r:id="rId14"/>
    <p:sldId id="271" r:id="rId15"/>
    <p:sldId id="272" r:id="rId16"/>
    <p:sldId id="266" r:id="rId17"/>
    <p:sldId id="273" r:id="rId18"/>
    <p:sldId id="274" r:id="rId19"/>
    <p:sldId id="267" r:id="rId20"/>
    <p:sldId id="275" r:id="rId21"/>
    <p:sldId id="276" r:id="rId22"/>
    <p:sldId id="268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295-07C6-467D-9419-0FA8DDBFFA4E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68F7-3203-45B2-9C6D-65742DD3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7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295-07C6-467D-9419-0FA8DDBFFA4E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68F7-3203-45B2-9C6D-65742DD3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69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295-07C6-467D-9419-0FA8DDBFFA4E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68F7-3203-45B2-9C6D-65742DD3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13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295-07C6-467D-9419-0FA8DDBFFA4E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68F7-3203-45B2-9C6D-65742DD3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02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295-07C6-467D-9419-0FA8DDBFFA4E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68F7-3203-45B2-9C6D-65742DD3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70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295-07C6-467D-9419-0FA8DDBFFA4E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68F7-3203-45B2-9C6D-65742DD3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10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295-07C6-467D-9419-0FA8DDBFFA4E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68F7-3203-45B2-9C6D-65742DD3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46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295-07C6-467D-9419-0FA8DDBFFA4E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68F7-3203-45B2-9C6D-65742DD3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1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295-07C6-467D-9419-0FA8DDBFFA4E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68F7-3203-45B2-9C6D-65742DD3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295-07C6-467D-9419-0FA8DDBFFA4E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68F7-3203-45B2-9C6D-65742DD3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5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295-07C6-467D-9419-0FA8DDBFFA4E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68F7-3203-45B2-9C6D-65742DD3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0295-07C6-467D-9419-0FA8DDBFFA4E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68F7-3203-45B2-9C6D-65742DD3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21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DIRECT AND INDIRECT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84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P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4074"/>
            <a:ext cx="8640960" cy="579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72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Poll question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said, "It gives me great pleasure to be with my friend, we have great time ever."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You said that it gave him great pleasure to be with his friend we had great time ever.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You said that it gave you great pleasure to be with your friend you had great time ever.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You said it gives me great pleasure to be with my friend we have great time ever.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You said that it has given you great pleasure to be with your friend you have great time ever.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5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said, "It gives me great pleasure to be with my friend, we have great time ever."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You said that it gave him great pleasure to be with his friend we had great time ever.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You said that it gave you great pleasure to be with your friend you had great time ever.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You said it gives me great pleasure to be with my friend we have great time ever.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You said that it has given you great pleasure to be with your friend you have great time ever.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74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P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32656"/>
            <a:ext cx="8208912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68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Poll question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She said, "If you work hard, you will take good marks."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My teacher advised if I work hard I could take good marks.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My teacher advises if you work hard you will take good marks.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My teacher advises if I work hard I will take good marks.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My teacher advised that I worked hard I would take good marks.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00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She said, "If you work hard, you will take good marks."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My teacher advised if I work hard I could take good marks.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My teacher advises if you work hard you will take good marks.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My teacher advises if I work hard I will take good marks.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My teacher advised that I worked hard I would take good marks.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20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HP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04664"/>
            <a:ext cx="8208912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394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Poll 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Principal says, "Is the librarian present today?"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Principal said that if the librarian was present that day.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Principal asks if the librarian is present that day.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Principal asks if the librarian was present that day.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Principal is asked if the librarian present that day.</a:t>
            </a:r>
          </a:p>
          <a:p>
            <a:pPr marL="514350" indent="-514350">
              <a:buFont typeface="+mj-lt"/>
              <a:buAutoNum type="alpha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356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Principal says, "Is the librarian present today?"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Principal said that if the librarian was present that day.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Principal asks if the librarian is present that day.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Principal asks if the librarian was present that day.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Principal is asked if the librarian present that day.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HP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7992888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40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0648"/>
            <a:ext cx="8712968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507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Poll 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Mother said to child, "You must do your homework, after that you can go for playing."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Mother asked to child that he must did his homework after that he could go for playing.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Mother said to child that he must done his homework after that he could be go for playing.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Mother was requested to the child that he does his homework after that he can go for playing.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Mother is ordered to the child that he did his homework after that he can gone for playing.</a:t>
            </a:r>
          </a:p>
          <a:p>
            <a:pPr marL="514350" indent="-514350">
              <a:buFont typeface="+mj-lt"/>
              <a:buAutoNum type="alpha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217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Mother said to child, "You must do your homework, after that you can go for playing."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Mother asked to child that he must did his homework after that he could go for playing.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Mother said to child that he must done his homework after that he could be go for playing.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Mother was requested to the child that he does his homework after that he can go for playing.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Mother is ordered to the child that he did his homework after that he can gone for playing.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799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HP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76672"/>
            <a:ext cx="8352928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402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Poll question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He said to the teacher, "May I ask a question?"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He said to the teacher that he may ask a question.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He asks to the teacher that may he ask question.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He asked the teacher that he might ask a question.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He asked to the teacher that he might be ask a question.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263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He said to the teacher, "May I ask a question?"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He said to the teacher that he may ask a question.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He asks to the teacher that may he ask question.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He asked the teacher that he might ask a question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He asked to the teacher that he might be ask a question.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9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Poll question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 nurse said, "He is sleeping, please do not disturb him."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nurse informed that he was sleeping requested not to disturb him.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nurse said that he slept requested do not </a:t>
            </a:r>
            <a:r>
              <a:rPr lang="en-US" dirty="0" smtClean="0"/>
              <a:t>disturb </a:t>
            </a:r>
            <a:r>
              <a:rPr lang="en-US" dirty="0"/>
              <a:t>him.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nurse informed that he had sleeping </a:t>
            </a:r>
            <a:r>
              <a:rPr lang="en-US" dirty="0" smtClean="0"/>
              <a:t>requested </a:t>
            </a:r>
            <a:r>
              <a:rPr lang="en-US" dirty="0"/>
              <a:t>did not disturb him.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nurse said that he is sleeping </a:t>
            </a:r>
            <a:r>
              <a:rPr lang="en-US" dirty="0" smtClean="0"/>
              <a:t>requested </a:t>
            </a:r>
            <a:r>
              <a:rPr lang="en-US" dirty="0"/>
              <a:t>do not disturb him.</a:t>
            </a:r>
          </a:p>
          <a:p>
            <a:pPr marL="514350" indent="-514350">
              <a:buFont typeface="+mj-lt"/>
              <a:buAutoNum type="alpha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02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 nurse said, "He is sleeping, please do not disturb him."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A nurse informed that he was sleeping requested not to disturb him.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nurse said that he slept requested do not disturb him.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nurse informed that he had sleeping requested did not disturb him.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nurse said that he is sleeping requested do not disturb him.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596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Poll question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They said, "We really enjoyed a movie, we have never seen such a movie in a life."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They said that they really had enjoyed a movie they had never seen such a movie in a life.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They said that they really enjoyed a movie, they never saw such a movie in a life.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They said that they really had enjoyed a movie they have never seen such a movie in a life.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They said that we really had enjoyed a movie we had never seen such a movie in a life.</a:t>
            </a:r>
          </a:p>
          <a:p>
            <a:pPr marL="514350" indent="-514350">
              <a:buFont typeface="+mj-lt"/>
              <a:buAutoNum type="alpha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476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They said, "We really enjoyed a movie, we have never seen such a movie in a life."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They said that they really had enjoyed a movie they had never seen such a movie in a life.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They said that they really enjoyed a movie, they never saw such a movie in a life.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They said that they really had enjoyed a movie they have never seen such a movie in a life.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They said that we really had enjoyed a movie we had never seen such a movie in a life.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320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Poll question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Student said to the teacher, "Please give me one day leave, I have a fever."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Student requested to the teacher to give him one day leave he had a fever.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Student request to the teacher to gave him one day leave he had a fever.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Student requested to the teacher to give me one day leave i have a fever.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Students asks to the teacher to give me one day leave i had a fever.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49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Poll question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a reporting verb?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 </a:t>
            </a:r>
            <a:r>
              <a:rPr lang="en-US" dirty="0" smtClean="0"/>
              <a:t>tell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 </a:t>
            </a:r>
            <a:r>
              <a:rPr lang="en-US" dirty="0" smtClean="0"/>
              <a:t>go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be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05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Student said to the teacher, "Please give me one day leave, I have a fever."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Student requested to the teacher to give him one day leave he had a fever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Student request to the teacher to gave him one day leave he had a fever.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Student requested to the teacher to give me one day leave i have a fever.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Students asks to the teacher to give me one day leave i had a fever.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03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a reporting verb?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tell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 go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40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Untitl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548680"/>
            <a:ext cx="806489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33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352928" cy="59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56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32656"/>
            <a:ext cx="8496944" cy="5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98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04664"/>
            <a:ext cx="8280920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77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04664"/>
            <a:ext cx="8496944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5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1271</Words>
  <Application>Microsoft Office PowerPoint</Application>
  <PresentationFormat>On-screen Show (4:3)</PresentationFormat>
  <Paragraphs>100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DIRECT AND INDIRECT </vt:lpstr>
      <vt:lpstr>PowerPoint Presentation</vt:lpstr>
      <vt:lpstr>Poll question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Poll question </vt:lpstr>
      <vt:lpstr>PowerPoint Presentation</vt:lpstr>
      <vt:lpstr>PowerPoint Presentation</vt:lpstr>
      <vt:lpstr>Poll question </vt:lpstr>
      <vt:lpstr>PowerPoint Presentation</vt:lpstr>
      <vt:lpstr>PowerPoint Presentation</vt:lpstr>
      <vt:lpstr>Poll question</vt:lpstr>
      <vt:lpstr>PowerPoint Presentation</vt:lpstr>
      <vt:lpstr>PowerPoint Presentation</vt:lpstr>
      <vt:lpstr>Poll question</vt:lpstr>
      <vt:lpstr>PowerPoint Presentation</vt:lpstr>
      <vt:lpstr>PowerPoint Presentation</vt:lpstr>
      <vt:lpstr>Poll question </vt:lpstr>
      <vt:lpstr>PowerPoint Presentation</vt:lpstr>
      <vt:lpstr>Poll question </vt:lpstr>
      <vt:lpstr>PowerPoint Presentation</vt:lpstr>
      <vt:lpstr>Poll question </vt:lpstr>
      <vt:lpstr>PowerPoint Presentation</vt:lpstr>
      <vt:lpstr>Poll question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2022-02-25T07:10:01Z</dcterms:created>
  <dcterms:modified xsi:type="dcterms:W3CDTF">2022-02-25T08:46:21Z</dcterms:modified>
</cp:coreProperties>
</file>