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28"/>
  </p:notesMasterIdLst>
  <p:sldIdLst>
    <p:sldId id="256" r:id="rId2"/>
    <p:sldId id="257" r:id="rId3"/>
    <p:sldId id="258" r:id="rId4"/>
    <p:sldId id="259" r:id="rId5"/>
    <p:sldId id="270" r:id="rId6"/>
    <p:sldId id="260" r:id="rId7"/>
    <p:sldId id="273" r:id="rId8"/>
    <p:sldId id="272" r:id="rId9"/>
    <p:sldId id="274" r:id="rId10"/>
    <p:sldId id="275" r:id="rId11"/>
    <p:sldId id="276" r:id="rId12"/>
    <p:sldId id="277" r:id="rId13"/>
    <p:sldId id="278" r:id="rId14"/>
    <p:sldId id="261" r:id="rId15"/>
    <p:sldId id="262" r:id="rId16"/>
    <p:sldId id="271" r:id="rId17"/>
    <p:sldId id="263" r:id="rId18"/>
    <p:sldId id="264" r:id="rId19"/>
    <p:sldId id="279" r:id="rId20"/>
    <p:sldId id="280" r:id="rId21"/>
    <p:sldId id="266" r:id="rId22"/>
    <p:sldId id="283" r:id="rId23"/>
    <p:sldId id="282" r:id="rId24"/>
    <p:sldId id="269" r:id="rId25"/>
    <p:sldId id="267" r:id="rId26"/>
    <p:sldId id="268" r:id="rId27"/>
  </p:sldIdLst>
  <p:sldSz cx="9144000" cy="6858000" type="screen4x3"/>
  <p:notesSz cx="9144000" cy="6858000"/>
  <p:embeddedFontLst>
    <p:embeddedFont>
      <p:font typeface="Arial Black" panose="020B0A04020102020204" pitchFamily="34" charset="0"/>
      <p:bold r:id="rId29"/>
    </p:embeddedFont>
    <p:embeddedFont>
      <p:font typeface="Merriweather" panose="020F05020202040302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660"/>
  </p:normalViewPr>
  <p:slideViewPr>
    <p:cSldViewPr snapToGrid="0">
      <p:cViewPr varScale="1">
        <p:scale>
          <a:sx n="70" d="100"/>
          <a:sy n="70" d="100"/>
        </p:scale>
        <p:origin x="130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66FD0-E097-4107-9398-77C741C406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AE245DF-BF4D-4B14-9DDA-D5E72510A82C}">
      <dgm:prSet phldrT="[Text]"/>
      <dgm:spPr/>
      <dgm:t>
        <a:bodyPr/>
        <a:lstStyle/>
        <a:p>
          <a:r>
            <a:rPr lang="en-IN" dirty="0"/>
            <a:t>Reading Dataset</a:t>
          </a:r>
          <a:endParaRPr lang="en-US" dirty="0"/>
        </a:p>
      </dgm:t>
    </dgm:pt>
    <dgm:pt modelId="{0FBF60EB-E4CA-4A33-B79D-BA6190578A98}" type="parTrans" cxnId="{5C3059CB-14A3-42AC-8526-187820F14AD3}">
      <dgm:prSet/>
      <dgm:spPr/>
      <dgm:t>
        <a:bodyPr/>
        <a:lstStyle/>
        <a:p>
          <a:endParaRPr lang="en-US"/>
        </a:p>
      </dgm:t>
    </dgm:pt>
    <dgm:pt modelId="{6756A207-88E8-4495-B509-994EE950581E}" type="sibTrans" cxnId="{5C3059CB-14A3-42AC-8526-187820F14AD3}">
      <dgm:prSet/>
      <dgm:spPr/>
      <dgm:t>
        <a:bodyPr/>
        <a:lstStyle/>
        <a:p>
          <a:endParaRPr lang="en-US"/>
        </a:p>
      </dgm:t>
    </dgm:pt>
    <dgm:pt modelId="{1FB21465-A8CA-4183-966D-C234851FF802}">
      <dgm:prSet phldrT="[Text]"/>
      <dgm:spPr/>
      <dgm:t>
        <a:bodyPr/>
        <a:lstStyle/>
        <a:p>
          <a:r>
            <a:rPr lang="en-IN" dirty="0"/>
            <a:t>Data Cleaning</a:t>
          </a:r>
          <a:endParaRPr lang="en-US" dirty="0"/>
        </a:p>
      </dgm:t>
    </dgm:pt>
    <dgm:pt modelId="{DD58FDAC-AD96-473B-A39E-12D23B440A03}" type="parTrans" cxnId="{458F1FB5-3A25-4705-BFBD-A446D2078770}">
      <dgm:prSet/>
      <dgm:spPr/>
      <dgm:t>
        <a:bodyPr/>
        <a:lstStyle/>
        <a:p>
          <a:endParaRPr lang="en-US"/>
        </a:p>
      </dgm:t>
    </dgm:pt>
    <dgm:pt modelId="{98438F51-7E54-4235-931A-6761E927574B}" type="sibTrans" cxnId="{458F1FB5-3A25-4705-BFBD-A446D2078770}">
      <dgm:prSet/>
      <dgm:spPr/>
      <dgm:t>
        <a:bodyPr/>
        <a:lstStyle/>
        <a:p>
          <a:endParaRPr lang="en-US"/>
        </a:p>
      </dgm:t>
    </dgm:pt>
    <dgm:pt modelId="{E89EE03A-FFF2-4694-8FED-EE0C713AB410}">
      <dgm:prSet phldrT="[Text]"/>
      <dgm:spPr/>
      <dgm:t>
        <a:bodyPr/>
        <a:lstStyle/>
        <a:p>
          <a:r>
            <a:rPr lang="en-IN" dirty="0"/>
            <a:t>Data Visualization</a:t>
          </a:r>
          <a:endParaRPr lang="en-US" dirty="0"/>
        </a:p>
      </dgm:t>
    </dgm:pt>
    <dgm:pt modelId="{EDAC0E19-C8DE-49E9-965A-AD9CF0E60BE1}" type="parTrans" cxnId="{6E212286-BA81-4F14-97D3-B47F53EFA8E1}">
      <dgm:prSet/>
      <dgm:spPr/>
      <dgm:t>
        <a:bodyPr/>
        <a:lstStyle/>
        <a:p>
          <a:endParaRPr lang="en-US"/>
        </a:p>
      </dgm:t>
    </dgm:pt>
    <dgm:pt modelId="{8DB8CCF0-F215-4C93-BC6B-0F072320A559}" type="sibTrans" cxnId="{6E212286-BA81-4F14-97D3-B47F53EFA8E1}">
      <dgm:prSet/>
      <dgm:spPr/>
      <dgm:t>
        <a:bodyPr/>
        <a:lstStyle/>
        <a:p>
          <a:endParaRPr lang="en-US"/>
        </a:p>
      </dgm:t>
    </dgm:pt>
    <dgm:pt modelId="{531F5E88-F38C-4B9A-BF72-48F61DF12211}">
      <dgm:prSet phldrT="[Text]"/>
      <dgm:spPr/>
      <dgm:t>
        <a:bodyPr/>
        <a:lstStyle/>
        <a:p>
          <a:r>
            <a:rPr lang="en-IN" dirty="0"/>
            <a:t>Training data</a:t>
          </a:r>
          <a:endParaRPr lang="en-US" dirty="0"/>
        </a:p>
      </dgm:t>
    </dgm:pt>
    <dgm:pt modelId="{FC1B8C53-0E74-48C1-B2B5-CB02FCDBAB95}" type="parTrans" cxnId="{12C66E02-7D0A-4DE4-A557-2DDD908AE233}">
      <dgm:prSet/>
      <dgm:spPr/>
      <dgm:t>
        <a:bodyPr/>
        <a:lstStyle/>
        <a:p>
          <a:endParaRPr lang="en-US"/>
        </a:p>
      </dgm:t>
    </dgm:pt>
    <dgm:pt modelId="{A2B01582-476B-4605-A708-A10D389FDAB7}" type="sibTrans" cxnId="{12C66E02-7D0A-4DE4-A557-2DDD908AE233}">
      <dgm:prSet/>
      <dgm:spPr/>
      <dgm:t>
        <a:bodyPr/>
        <a:lstStyle/>
        <a:p>
          <a:endParaRPr lang="en-US"/>
        </a:p>
      </dgm:t>
    </dgm:pt>
    <dgm:pt modelId="{6295D406-A19A-48DD-9273-14EE49FFFB2A}">
      <dgm:prSet phldrT="[Text]"/>
      <dgm:spPr/>
      <dgm:t>
        <a:bodyPr/>
        <a:lstStyle/>
        <a:p>
          <a:r>
            <a:rPr lang="en-IN" dirty="0"/>
            <a:t>Learning algorithm</a:t>
          </a:r>
          <a:endParaRPr lang="en-US" dirty="0"/>
        </a:p>
      </dgm:t>
    </dgm:pt>
    <dgm:pt modelId="{141AB15A-3D13-48C5-9028-FFEDD9B80068}" type="parTrans" cxnId="{33BBE869-6131-4D8C-A363-2663CE5056E2}">
      <dgm:prSet/>
      <dgm:spPr/>
      <dgm:t>
        <a:bodyPr/>
        <a:lstStyle/>
        <a:p>
          <a:endParaRPr lang="en-US"/>
        </a:p>
      </dgm:t>
    </dgm:pt>
    <dgm:pt modelId="{0B88D50E-7E64-4048-B2E8-F41E1A11B8B8}" type="sibTrans" cxnId="{33BBE869-6131-4D8C-A363-2663CE5056E2}">
      <dgm:prSet/>
      <dgm:spPr/>
      <dgm:t>
        <a:bodyPr/>
        <a:lstStyle/>
        <a:p>
          <a:endParaRPr lang="en-US"/>
        </a:p>
      </dgm:t>
    </dgm:pt>
    <dgm:pt modelId="{454272B2-2C8A-4FF4-B31D-4935E64DA12E}">
      <dgm:prSet phldrT="[Text]"/>
      <dgm:spPr/>
      <dgm:t>
        <a:bodyPr/>
        <a:lstStyle/>
        <a:p>
          <a:r>
            <a:rPr lang="en-IN" dirty="0"/>
            <a:t>SVM</a:t>
          </a:r>
          <a:endParaRPr lang="en-US" dirty="0"/>
        </a:p>
      </dgm:t>
    </dgm:pt>
    <dgm:pt modelId="{9CACBBA1-D974-4CB7-97C2-48D5CCD452DA}" type="parTrans" cxnId="{0C3E1A1A-24C6-477C-AF0D-EC4415756C66}">
      <dgm:prSet/>
      <dgm:spPr/>
      <dgm:t>
        <a:bodyPr/>
        <a:lstStyle/>
        <a:p>
          <a:endParaRPr lang="en-US"/>
        </a:p>
      </dgm:t>
    </dgm:pt>
    <dgm:pt modelId="{DF3A5283-C178-4B86-B2E7-9A0C9F098306}" type="sibTrans" cxnId="{0C3E1A1A-24C6-477C-AF0D-EC4415756C66}">
      <dgm:prSet/>
      <dgm:spPr/>
      <dgm:t>
        <a:bodyPr/>
        <a:lstStyle/>
        <a:p>
          <a:endParaRPr lang="en-US"/>
        </a:p>
      </dgm:t>
    </dgm:pt>
    <dgm:pt modelId="{A347200A-97F0-4806-B06C-CC3244555E73}">
      <dgm:prSet phldrT="[Text]"/>
      <dgm:spPr/>
      <dgm:t>
        <a:bodyPr/>
        <a:lstStyle/>
        <a:p>
          <a:r>
            <a:rPr lang="en-IN" dirty="0"/>
            <a:t>Decision Tree</a:t>
          </a:r>
          <a:endParaRPr lang="en-US" dirty="0"/>
        </a:p>
      </dgm:t>
    </dgm:pt>
    <dgm:pt modelId="{4F734636-C071-4848-9BE6-BE7164885997}" type="parTrans" cxnId="{3095F5FD-107F-4D0B-BBE6-448DE8E9629B}">
      <dgm:prSet/>
      <dgm:spPr/>
      <dgm:t>
        <a:bodyPr/>
        <a:lstStyle/>
        <a:p>
          <a:endParaRPr lang="en-US"/>
        </a:p>
      </dgm:t>
    </dgm:pt>
    <dgm:pt modelId="{17DA2384-459B-4C47-BA05-DFB730ADA7D5}" type="sibTrans" cxnId="{3095F5FD-107F-4D0B-BBE6-448DE8E9629B}">
      <dgm:prSet/>
      <dgm:spPr/>
      <dgm:t>
        <a:bodyPr/>
        <a:lstStyle/>
        <a:p>
          <a:endParaRPr lang="en-US"/>
        </a:p>
      </dgm:t>
    </dgm:pt>
    <dgm:pt modelId="{25173313-7C7D-4460-A8D1-8DBAC2DFEB2E}">
      <dgm:prSet phldrT="[Text]"/>
      <dgm:spPr/>
      <dgm:t>
        <a:bodyPr/>
        <a:lstStyle/>
        <a:p>
          <a:r>
            <a:rPr lang="en-IN" dirty="0"/>
            <a:t>Logistic Regression</a:t>
          </a:r>
          <a:endParaRPr lang="en-US" dirty="0"/>
        </a:p>
      </dgm:t>
    </dgm:pt>
    <dgm:pt modelId="{80792655-D409-4926-B8B5-261634B511C2}" type="parTrans" cxnId="{A4FDF476-CBF3-43E4-B194-D56AD678B5D7}">
      <dgm:prSet/>
      <dgm:spPr/>
      <dgm:t>
        <a:bodyPr/>
        <a:lstStyle/>
        <a:p>
          <a:endParaRPr lang="en-US"/>
        </a:p>
      </dgm:t>
    </dgm:pt>
    <dgm:pt modelId="{6B5A4FC9-4D5F-42F7-BEA7-108683DF8654}" type="sibTrans" cxnId="{A4FDF476-CBF3-43E4-B194-D56AD678B5D7}">
      <dgm:prSet/>
      <dgm:spPr/>
      <dgm:t>
        <a:bodyPr/>
        <a:lstStyle/>
        <a:p>
          <a:endParaRPr lang="en-US"/>
        </a:p>
      </dgm:t>
    </dgm:pt>
    <dgm:pt modelId="{F1C5F928-B3B4-4545-AB98-61A589D86396}">
      <dgm:prSet phldrT="[Text]"/>
      <dgm:spPr/>
      <dgm:t>
        <a:bodyPr/>
        <a:lstStyle/>
        <a:p>
          <a:r>
            <a:rPr lang="en-IN" dirty="0"/>
            <a:t>Outlier detection</a:t>
          </a:r>
          <a:endParaRPr lang="en-US" dirty="0"/>
        </a:p>
      </dgm:t>
    </dgm:pt>
    <dgm:pt modelId="{687595CD-9010-4ECB-A1BD-9709D555E512}" type="parTrans" cxnId="{0B34829F-13BF-42FA-A981-3422A91D1F02}">
      <dgm:prSet/>
      <dgm:spPr/>
      <dgm:t>
        <a:bodyPr/>
        <a:lstStyle/>
        <a:p>
          <a:endParaRPr lang="en-US"/>
        </a:p>
      </dgm:t>
    </dgm:pt>
    <dgm:pt modelId="{A7154819-5A4E-417B-A72D-80F5AECFE7B5}" type="sibTrans" cxnId="{0B34829F-13BF-42FA-A981-3422A91D1F02}">
      <dgm:prSet/>
      <dgm:spPr/>
      <dgm:t>
        <a:bodyPr/>
        <a:lstStyle/>
        <a:p>
          <a:endParaRPr lang="en-US"/>
        </a:p>
      </dgm:t>
    </dgm:pt>
    <dgm:pt modelId="{26B62B5D-FBC5-47C1-972F-4C776DFBB619}">
      <dgm:prSet phldrT="[Text]"/>
      <dgm:spPr/>
      <dgm:t>
        <a:bodyPr/>
        <a:lstStyle/>
        <a:p>
          <a:r>
            <a:rPr lang="en-IN" dirty="0"/>
            <a:t>K Neighbour</a:t>
          </a:r>
          <a:endParaRPr lang="en-US" dirty="0"/>
        </a:p>
      </dgm:t>
    </dgm:pt>
    <dgm:pt modelId="{B8FDB717-01F5-4C21-88EF-1B1D9846971D}" type="parTrans" cxnId="{6ECEDE06-D731-45EA-838E-5CD2E0C3FD96}">
      <dgm:prSet/>
      <dgm:spPr/>
      <dgm:t>
        <a:bodyPr/>
        <a:lstStyle/>
        <a:p>
          <a:endParaRPr lang="en-US"/>
        </a:p>
      </dgm:t>
    </dgm:pt>
    <dgm:pt modelId="{ADEFDC7A-A73B-456C-B6B4-66C966C46A39}" type="sibTrans" cxnId="{6ECEDE06-D731-45EA-838E-5CD2E0C3FD96}">
      <dgm:prSet/>
      <dgm:spPr/>
      <dgm:t>
        <a:bodyPr/>
        <a:lstStyle/>
        <a:p>
          <a:endParaRPr lang="en-US"/>
        </a:p>
      </dgm:t>
    </dgm:pt>
    <dgm:pt modelId="{32D1511B-9E57-4DAD-9324-37251211180F}">
      <dgm:prSet phldrT="[Text]"/>
      <dgm:spPr/>
      <dgm:t>
        <a:bodyPr/>
        <a:lstStyle/>
        <a:p>
          <a:r>
            <a:rPr lang="en-IN" dirty="0"/>
            <a:t>Random Forest</a:t>
          </a:r>
          <a:endParaRPr lang="en-US" dirty="0"/>
        </a:p>
      </dgm:t>
    </dgm:pt>
    <dgm:pt modelId="{E2D35238-66D2-472B-9F22-2CC99E109F37}" type="parTrans" cxnId="{334AE73E-CA88-477F-959C-861F322BB2F5}">
      <dgm:prSet/>
      <dgm:spPr/>
      <dgm:t>
        <a:bodyPr/>
        <a:lstStyle/>
        <a:p>
          <a:endParaRPr lang="en-US"/>
        </a:p>
      </dgm:t>
    </dgm:pt>
    <dgm:pt modelId="{7ECB4DB0-90DF-4820-8637-D85DB0BB23DB}" type="sibTrans" cxnId="{334AE73E-CA88-477F-959C-861F322BB2F5}">
      <dgm:prSet/>
      <dgm:spPr/>
      <dgm:t>
        <a:bodyPr/>
        <a:lstStyle/>
        <a:p>
          <a:endParaRPr lang="en-US"/>
        </a:p>
      </dgm:t>
    </dgm:pt>
    <dgm:pt modelId="{59FFA140-598C-4DE4-87AF-EBBE2AF0B935}">
      <dgm:prSet phldrT="[Text]"/>
      <dgm:spPr/>
      <dgm:t>
        <a:bodyPr/>
        <a:lstStyle/>
        <a:p>
          <a:r>
            <a:rPr lang="en-IN" dirty="0"/>
            <a:t>Model Evaluation</a:t>
          </a:r>
          <a:endParaRPr lang="en-US" dirty="0"/>
        </a:p>
      </dgm:t>
    </dgm:pt>
    <dgm:pt modelId="{F169E02E-3B3F-4337-AE40-66E427E1F974}" type="parTrans" cxnId="{29667B32-4038-45BF-A466-3518390DA964}">
      <dgm:prSet/>
      <dgm:spPr/>
      <dgm:t>
        <a:bodyPr/>
        <a:lstStyle/>
        <a:p>
          <a:endParaRPr lang="en-US"/>
        </a:p>
      </dgm:t>
    </dgm:pt>
    <dgm:pt modelId="{903EA39B-0531-42F0-821C-BE81C34FD49A}" type="sibTrans" cxnId="{29667B32-4038-45BF-A466-3518390DA964}">
      <dgm:prSet/>
      <dgm:spPr/>
      <dgm:t>
        <a:bodyPr/>
        <a:lstStyle/>
        <a:p>
          <a:endParaRPr lang="en-US"/>
        </a:p>
      </dgm:t>
    </dgm:pt>
    <dgm:pt modelId="{A4B43B4A-544A-4749-8FF8-71C4E2E448B0}" type="pres">
      <dgm:prSet presAssocID="{EDC66FD0-E097-4107-9398-77C741C406B5}" presName="hierChild1" presStyleCnt="0">
        <dgm:presLayoutVars>
          <dgm:orgChart val="1"/>
          <dgm:chPref val="1"/>
          <dgm:dir/>
          <dgm:animOne val="branch"/>
          <dgm:animLvl val="lvl"/>
          <dgm:resizeHandles/>
        </dgm:presLayoutVars>
      </dgm:prSet>
      <dgm:spPr/>
    </dgm:pt>
    <dgm:pt modelId="{42057015-EE77-4858-B6D3-4DBB0B0C9629}" type="pres">
      <dgm:prSet presAssocID="{CAE245DF-BF4D-4B14-9DDA-D5E72510A82C}" presName="hierRoot1" presStyleCnt="0">
        <dgm:presLayoutVars>
          <dgm:hierBranch val="init"/>
        </dgm:presLayoutVars>
      </dgm:prSet>
      <dgm:spPr/>
    </dgm:pt>
    <dgm:pt modelId="{3B2CFC83-274B-4216-858C-3239D73D70C4}" type="pres">
      <dgm:prSet presAssocID="{CAE245DF-BF4D-4B14-9DDA-D5E72510A82C}" presName="rootComposite1" presStyleCnt="0"/>
      <dgm:spPr/>
    </dgm:pt>
    <dgm:pt modelId="{DF72660B-7C4B-4D17-8C33-3DBBBD3B00B3}" type="pres">
      <dgm:prSet presAssocID="{CAE245DF-BF4D-4B14-9DDA-D5E72510A82C}" presName="rootText1" presStyleLbl="node0" presStyleIdx="0" presStyleCnt="1">
        <dgm:presLayoutVars>
          <dgm:chPref val="3"/>
        </dgm:presLayoutVars>
      </dgm:prSet>
      <dgm:spPr/>
    </dgm:pt>
    <dgm:pt modelId="{81A7D508-FD92-4FB5-A7F4-3399FC5604EA}" type="pres">
      <dgm:prSet presAssocID="{CAE245DF-BF4D-4B14-9DDA-D5E72510A82C}" presName="rootConnector1" presStyleLbl="node1" presStyleIdx="0" presStyleCnt="0"/>
      <dgm:spPr/>
    </dgm:pt>
    <dgm:pt modelId="{4C346937-605E-4956-99A7-EAFA2E4C9F6D}" type="pres">
      <dgm:prSet presAssocID="{CAE245DF-BF4D-4B14-9DDA-D5E72510A82C}" presName="hierChild2" presStyleCnt="0"/>
      <dgm:spPr/>
    </dgm:pt>
    <dgm:pt modelId="{C0767C78-7BBE-419C-89C9-42B7A7233BEA}" type="pres">
      <dgm:prSet presAssocID="{DD58FDAC-AD96-473B-A39E-12D23B440A03}" presName="Name37" presStyleLbl="parChTrans1D2" presStyleIdx="0" presStyleCnt="1"/>
      <dgm:spPr/>
    </dgm:pt>
    <dgm:pt modelId="{68208947-9189-4786-8CC9-1FBF7B109E3F}" type="pres">
      <dgm:prSet presAssocID="{1FB21465-A8CA-4183-966D-C234851FF802}" presName="hierRoot2" presStyleCnt="0">
        <dgm:presLayoutVars>
          <dgm:hierBranch val="init"/>
        </dgm:presLayoutVars>
      </dgm:prSet>
      <dgm:spPr/>
    </dgm:pt>
    <dgm:pt modelId="{4A2BFFD6-3649-4F3F-966A-FAA0D22BD273}" type="pres">
      <dgm:prSet presAssocID="{1FB21465-A8CA-4183-966D-C234851FF802}" presName="rootComposite" presStyleCnt="0"/>
      <dgm:spPr/>
    </dgm:pt>
    <dgm:pt modelId="{6A5AA896-EDB6-481B-BCC0-45882711C81D}" type="pres">
      <dgm:prSet presAssocID="{1FB21465-A8CA-4183-966D-C234851FF802}" presName="rootText" presStyleLbl="node2" presStyleIdx="0" presStyleCnt="1">
        <dgm:presLayoutVars>
          <dgm:chPref val="3"/>
        </dgm:presLayoutVars>
      </dgm:prSet>
      <dgm:spPr/>
    </dgm:pt>
    <dgm:pt modelId="{407ED72C-8128-4103-B8CE-65FA0C16ADB0}" type="pres">
      <dgm:prSet presAssocID="{1FB21465-A8CA-4183-966D-C234851FF802}" presName="rootConnector" presStyleLbl="node2" presStyleIdx="0" presStyleCnt="1"/>
      <dgm:spPr/>
    </dgm:pt>
    <dgm:pt modelId="{2244F11E-9D3D-4E5A-8A05-EC3DCF92D79F}" type="pres">
      <dgm:prSet presAssocID="{1FB21465-A8CA-4183-966D-C234851FF802}" presName="hierChild4" presStyleCnt="0"/>
      <dgm:spPr/>
    </dgm:pt>
    <dgm:pt modelId="{2DBD8A96-9DBD-4FA9-93D4-C8E9D80D17B2}" type="pres">
      <dgm:prSet presAssocID="{EDAC0E19-C8DE-49E9-965A-AD9CF0E60BE1}" presName="Name37" presStyleLbl="parChTrans1D3" presStyleIdx="0" presStyleCnt="1"/>
      <dgm:spPr/>
    </dgm:pt>
    <dgm:pt modelId="{11C61904-0562-4462-9D09-87BC5CBBFF7A}" type="pres">
      <dgm:prSet presAssocID="{E89EE03A-FFF2-4694-8FED-EE0C713AB410}" presName="hierRoot2" presStyleCnt="0">
        <dgm:presLayoutVars>
          <dgm:hierBranch val="init"/>
        </dgm:presLayoutVars>
      </dgm:prSet>
      <dgm:spPr/>
    </dgm:pt>
    <dgm:pt modelId="{1A61C881-6818-4981-AE62-FD31F4D7A591}" type="pres">
      <dgm:prSet presAssocID="{E89EE03A-FFF2-4694-8FED-EE0C713AB410}" presName="rootComposite" presStyleCnt="0"/>
      <dgm:spPr/>
    </dgm:pt>
    <dgm:pt modelId="{31C9C600-ED86-46F2-AC91-0D50252C4991}" type="pres">
      <dgm:prSet presAssocID="{E89EE03A-FFF2-4694-8FED-EE0C713AB410}" presName="rootText" presStyleLbl="node3" presStyleIdx="0" presStyleCnt="1">
        <dgm:presLayoutVars>
          <dgm:chPref val="3"/>
        </dgm:presLayoutVars>
      </dgm:prSet>
      <dgm:spPr/>
    </dgm:pt>
    <dgm:pt modelId="{2613F237-667A-492C-BFE9-C797445D3C2C}" type="pres">
      <dgm:prSet presAssocID="{E89EE03A-FFF2-4694-8FED-EE0C713AB410}" presName="rootConnector" presStyleLbl="node3" presStyleIdx="0" presStyleCnt="1"/>
      <dgm:spPr/>
    </dgm:pt>
    <dgm:pt modelId="{83787E3B-4A08-4699-855E-6B5DB61B9A51}" type="pres">
      <dgm:prSet presAssocID="{E89EE03A-FFF2-4694-8FED-EE0C713AB410}" presName="hierChild4" presStyleCnt="0"/>
      <dgm:spPr/>
    </dgm:pt>
    <dgm:pt modelId="{9FC2EB73-B6D3-4802-836F-AD7F370A96AA}" type="pres">
      <dgm:prSet presAssocID="{687595CD-9010-4ECB-A1BD-9709D555E512}" presName="Name37" presStyleLbl="parChTrans1D4" presStyleIdx="0" presStyleCnt="9"/>
      <dgm:spPr/>
    </dgm:pt>
    <dgm:pt modelId="{3B07C2FE-50A5-4BCF-9DBD-A41A05C41598}" type="pres">
      <dgm:prSet presAssocID="{F1C5F928-B3B4-4545-AB98-61A589D86396}" presName="hierRoot2" presStyleCnt="0">
        <dgm:presLayoutVars>
          <dgm:hierBranch val="init"/>
        </dgm:presLayoutVars>
      </dgm:prSet>
      <dgm:spPr/>
    </dgm:pt>
    <dgm:pt modelId="{FD49B888-E7FD-4F71-8C1A-30BBCEF9B6C2}" type="pres">
      <dgm:prSet presAssocID="{F1C5F928-B3B4-4545-AB98-61A589D86396}" presName="rootComposite" presStyleCnt="0"/>
      <dgm:spPr/>
    </dgm:pt>
    <dgm:pt modelId="{09AD6F0F-F2B4-400F-A879-B91594F0F4E3}" type="pres">
      <dgm:prSet presAssocID="{F1C5F928-B3B4-4545-AB98-61A589D86396}" presName="rootText" presStyleLbl="node4" presStyleIdx="0" presStyleCnt="9">
        <dgm:presLayoutVars>
          <dgm:chPref val="3"/>
        </dgm:presLayoutVars>
      </dgm:prSet>
      <dgm:spPr/>
    </dgm:pt>
    <dgm:pt modelId="{B9D800C4-9E34-4F84-B363-AF3EF46B84D2}" type="pres">
      <dgm:prSet presAssocID="{F1C5F928-B3B4-4545-AB98-61A589D86396}" presName="rootConnector" presStyleLbl="node4" presStyleIdx="0" presStyleCnt="9"/>
      <dgm:spPr/>
    </dgm:pt>
    <dgm:pt modelId="{2FD7B8F8-4D9F-4ECB-A0C4-50A448CA8B9C}" type="pres">
      <dgm:prSet presAssocID="{F1C5F928-B3B4-4545-AB98-61A589D86396}" presName="hierChild4" presStyleCnt="0"/>
      <dgm:spPr/>
    </dgm:pt>
    <dgm:pt modelId="{A253B798-8E7C-4C10-B146-D7B5856DA19A}" type="pres">
      <dgm:prSet presAssocID="{FC1B8C53-0E74-48C1-B2B5-CB02FCDBAB95}" presName="Name37" presStyleLbl="parChTrans1D4" presStyleIdx="1" presStyleCnt="9"/>
      <dgm:spPr/>
    </dgm:pt>
    <dgm:pt modelId="{700C3A01-D537-4A29-9847-D97F67381D84}" type="pres">
      <dgm:prSet presAssocID="{531F5E88-F38C-4B9A-BF72-48F61DF12211}" presName="hierRoot2" presStyleCnt="0">
        <dgm:presLayoutVars>
          <dgm:hierBranch val="init"/>
        </dgm:presLayoutVars>
      </dgm:prSet>
      <dgm:spPr/>
    </dgm:pt>
    <dgm:pt modelId="{6C6F1D86-D55A-4CEC-813C-E291DC7FC14C}" type="pres">
      <dgm:prSet presAssocID="{531F5E88-F38C-4B9A-BF72-48F61DF12211}" presName="rootComposite" presStyleCnt="0"/>
      <dgm:spPr/>
    </dgm:pt>
    <dgm:pt modelId="{6C158DA0-8BA6-4E0E-9EAD-1320A76EA846}" type="pres">
      <dgm:prSet presAssocID="{531F5E88-F38C-4B9A-BF72-48F61DF12211}" presName="rootText" presStyleLbl="node4" presStyleIdx="1" presStyleCnt="9">
        <dgm:presLayoutVars>
          <dgm:chPref val="3"/>
        </dgm:presLayoutVars>
      </dgm:prSet>
      <dgm:spPr/>
    </dgm:pt>
    <dgm:pt modelId="{67027C50-6C0E-4B6C-8E96-3062C975434D}" type="pres">
      <dgm:prSet presAssocID="{531F5E88-F38C-4B9A-BF72-48F61DF12211}" presName="rootConnector" presStyleLbl="node4" presStyleIdx="1" presStyleCnt="9"/>
      <dgm:spPr/>
    </dgm:pt>
    <dgm:pt modelId="{415A41C9-DF54-4A34-9216-4A026E14ED6D}" type="pres">
      <dgm:prSet presAssocID="{531F5E88-F38C-4B9A-BF72-48F61DF12211}" presName="hierChild4" presStyleCnt="0"/>
      <dgm:spPr/>
    </dgm:pt>
    <dgm:pt modelId="{FFEB9B39-BDCC-4391-B0A5-BF0941C6D624}" type="pres">
      <dgm:prSet presAssocID="{141AB15A-3D13-48C5-9028-FFEDD9B80068}" presName="Name37" presStyleLbl="parChTrans1D4" presStyleIdx="2" presStyleCnt="9"/>
      <dgm:spPr/>
    </dgm:pt>
    <dgm:pt modelId="{0F20953B-F485-4349-9398-BDB0A112710C}" type="pres">
      <dgm:prSet presAssocID="{6295D406-A19A-48DD-9273-14EE49FFFB2A}" presName="hierRoot2" presStyleCnt="0">
        <dgm:presLayoutVars>
          <dgm:hierBranch val="init"/>
        </dgm:presLayoutVars>
      </dgm:prSet>
      <dgm:spPr/>
    </dgm:pt>
    <dgm:pt modelId="{10800FD4-56C9-4F41-92CE-5827B17D89D3}" type="pres">
      <dgm:prSet presAssocID="{6295D406-A19A-48DD-9273-14EE49FFFB2A}" presName="rootComposite" presStyleCnt="0"/>
      <dgm:spPr/>
    </dgm:pt>
    <dgm:pt modelId="{7D50EF3C-9145-440A-AE37-FD79254B30D7}" type="pres">
      <dgm:prSet presAssocID="{6295D406-A19A-48DD-9273-14EE49FFFB2A}" presName="rootText" presStyleLbl="node4" presStyleIdx="2" presStyleCnt="9">
        <dgm:presLayoutVars>
          <dgm:chPref val="3"/>
        </dgm:presLayoutVars>
      </dgm:prSet>
      <dgm:spPr/>
    </dgm:pt>
    <dgm:pt modelId="{3F7AC7D6-E796-446C-8B9C-43352DCB975F}" type="pres">
      <dgm:prSet presAssocID="{6295D406-A19A-48DD-9273-14EE49FFFB2A}" presName="rootConnector" presStyleLbl="node4" presStyleIdx="2" presStyleCnt="9"/>
      <dgm:spPr/>
    </dgm:pt>
    <dgm:pt modelId="{4EEC8E12-408B-4A12-A6E0-7C7EAB5C3C49}" type="pres">
      <dgm:prSet presAssocID="{6295D406-A19A-48DD-9273-14EE49FFFB2A}" presName="hierChild4" presStyleCnt="0"/>
      <dgm:spPr/>
    </dgm:pt>
    <dgm:pt modelId="{EF5ED9F6-5235-4B85-AE9E-317278C83F2D}" type="pres">
      <dgm:prSet presAssocID="{9CACBBA1-D974-4CB7-97C2-48D5CCD452DA}" presName="Name37" presStyleLbl="parChTrans1D4" presStyleIdx="3" presStyleCnt="9"/>
      <dgm:spPr/>
    </dgm:pt>
    <dgm:pt modelId="{A9A1FD2E-EFF0-42A9-9194-22F5185A4D03}" type="pres">
      <dgm:prSet presAssocID="{454272B2-2C8A-4FF4-B31D-4935E64DA12E}" presName="hierRoot2" presStyleCnt="0">
        <dgm:presLayoutVars>
          <dgm:hierBranch val="init"/>
        </dgm:presLayoutVars>
      </dgm:prSet>
      <dgm:spPr/>
    </dgm:pt>
    <dgm:pt modelId="{8FA05C9A-385A-48B4-B88D-49733C5CB7C1}" type="pres">
      <dgm:prSet presAssocID="{454272B2-2C8A-4FF4-B31D-4935E64DA12E}" presName="rootComposite" presStyleCnt="0"/>
      <dgm:spPr/>
    </dgm:pt>
    <dgm:pt modelId="{AF79C10A-075D-471E-8022-06BC6C3F8CDA}" type="pres">
      <dgm:prSet presAssocID="{454272B2-2C8A-4FF4-B31D-4935E64DA12E}" presName="rootText" presStyleLbl="node4" presStyleIdx="3" presStyleCnt="9">
        <dgm:presLayoutVars>
          <dgm:chPref val="3"/>
        </dgm:presLayoutVars>
      </dgm:prSet>
      <dgm:spPr/>
    </dgm:pt>
    <dgm:pt modelId="{1EF0941A-3134-4528-8CB2-CC126755788C}" type="pres">
      <dgm:prSet presAssocID="{454272B2-2C8A-4FF4-B31D-4935E64DA12E}" presName="rootConnector" presStyleLbl="node4" presStyleIdx="3" presStyleCnt="9"/>
      <dgm:spPr/>
    </dgm:pt>
    <dgm:pt modelId="{4C548E87-1D47-4A11-A58F-2382CA6939D6}" type="pres">
      <dgm:prSet presAssocID="{454272B2-2C8A-4FF4-B31D-4935E64DA12E}" presName="hierChild4" presStyleCnt="0"/>
      <dgm:spPr/>
    </dgm:pt>
    <dgm:pt modelId="{CC5F004E-C99B-4C54-AA79-41CAA3C49F32}" type="pres">
      <dgm:prSet presAssocID="{454272B2-2C8A-4FF4-B31D-4935E64DA12E}" presName="hierChild5" presStyleCnt="0"/>
      <dgm:spPr/>
    </dgm:pt>
    <dgm:pt modelId="{78B9663D-D072-4E99-8D21-A12E0ECFCFA7}" type="pres">
      <dgm:prSet presAssocID="{4F734636-C071-4848-9BE6-BE7164885997}" presName="Name37" presStyleLbl="parChTrans1D4" presStyleIdx="4" presStyleCnt="9"/>
      <dgm:spPr/>
    </dgm:pt>
    <dgm:pt modelId="{38C36271-22D0-446F-AA2C-83A1FF814D39}" type="pres">
      <dgm:prSet presAssocID="{A347200A-97F0-4806-B06C-CC3244555E73}" presName="hierRoot2" presStyleCnt="0">
        <dgm:presLayoutVars>
          <dgm:hierBranch val="init"/>
        </dgm:presLayoutVars>
      </dgm:prSet>
      <dgm:spPr/>
    </dgm:pt>
    <dgm:pt modelId="{1C1D3C02-CBCA-416B-AE09-1D5077DDA022}" type="pres">
      <dgm:prSet presAssocID="{A347200A-97F0-4806-B06C-CC3244555E73}" presName="rootComposite" presStyleCnt="0"/>
      <dgm:spPr/>
    </dgm:pt>
    <dgm:pt modelId="{B29B4D38-A430-487D-9B0E-D534D8AA61E0}" type="pres">
      <dgm:prSet presAssocID="{A347200A-97F0-4806-B06C-CC3244555E73}" presName="rootText" presStyleLbl="node4" presStyleIdx="4" presStyleCnt="9">
        <dgm:presLayoutVars>
          <dgm:chPref val="3"/>
        </dgm:presLayoutVars>
      </dgm:prSet>
      <dgm:spPr/>
    </dgm:pt>
    <dgm:pt modelId="{D9B039D2-E4CA-416B-B3C2-CEE47F748FB5}" type="pres">
      <dgm:prSet presAssocID="{A347200A-97F0-4806-B06C-CC3244555E73}" presName="rootConnector" presStyleLbl="node4" presStyleIdx="4" presStyleCnt="9"/>
      <dgm:spPr/>
    </dgm:pt>
    <dgm:pt modelId="{45BB69A7-836F-421E-87BB-0EF2D3E680D1}" type="pres">
      <dgm:prSet presAssocID="{A347200A-97F0-4806-B06C-CC3244555E73}" presName="hierChild4" presStyleCnt="0"/>
      <dgm:spPr/>
    </dgm:pt>
    <dgm:pt modelId="{9A9FB4C4-161C-4450-8CD0-D7A1F539CC88}" type="pres">
      <dgm:prSet presAssocID="{A347200A-97F0-4806-B06C-CC3244555E73}" presName="hierChild5" presStyleCnt="0"/>
      <dgm:spPr/>
    </dgm:pt>
    <dgm:pt modelId="{2B07EF48-D2E9-43C2-B985-6EEAE63BA060}" type="pres">
      <dgm:prSet presAssocID="{80792655-D409-4926-B8B5-261634B511C2}" presName="Name37" presStyleLbl="parChTrans1D4" presStyleIdx="5" presStyleCnt="9"/>
      <dgm:spPr/>
    </dgm:pt>
    <dgm:pt modelId="{0CAF0E60-A604-4F3D-98AB-73FFD0FF15B2}" type="pres">
      <dgm:prSet presAssocID="{25173313-7C7D-4460-A8D1-8DBAC2DFEB2E}" presName="hierRoot2" presStyleCnt="0">
        <dgm:presLayoutVars>
          <dgm:hierBranch val="init"/>
        </dgm:presLayoutVars>
      </dgm:prSet>
      <dgm:spPr/>
    </dgm:pt>
    <dgm:pt modelId="{D75D22EA-F8FD-4CF9-8F36-375E6159C992}" type="pres">
      <dgm:prSet presAssocID="{25173313-7C7D-4460-A8D1-8DBAC2DFEB2E}" presName="rootComposite" presStyleCnt="0"/>
      <dgm:spPr/>
    </dgm:pt>
    <dgm:pt modelId="{408C7CCC-0763-4AE5-8970-47331FEBC1C6}" type="pres">
      <dgm:prSet presAssocID="{25173313-7C7D-4460-A8D1-8DBAC2DFEB2E}" presName="rootText" presStyleLbl="node4" presStyleIdx="5" presStyleCnt="9">
        <dgm:presLayoutVars>
          <dgm:chPref val="3"/>
        </dgm:presLayoutVars>
      </dgm:prSet>
      <dgm:spPr/>
    </dgm:pt>
    <dgm:pt modelId="{DB0056BE-C77B-4B24-BB1C-D1B4444B95F9}" type="pres">
      <dgm:prSet presAssocID="{25173313-7C7D-4460-A8D1-8DBAC2DFEB2E}" presName="rootConnector" presStyleLbl="node4" presStyleIdx="5" presStyleCnt="9"/>
      <dgm:spPr/>
    </dgm:pt>
    <dgm:pt modelId="{4BE30DA3-0351-49BC-8401-1E96B97A7463}" type="pres">
      <dgm:prSet presAssocID="{25173313-7C7D-4460-A8D1-8DBAC2DFEB2E}" presName="hierChild4" presStyleCnt="0"/>
      <dgm:spPr/>
    </dgm:pt>
    <dgm:pt modelId="{3943C5B3-851E-42F6-92F2-9BC60ECA833A}" type="pres">
      <dgm:prSet presAssocID="{F169E02E-3B3F-4337-AE40-66E427E1F974}" presName="Name37" presStyleLbl="parChTrans1D4" presStyleIdx="6" presStyleCnt="9"/>
      <dgm:spPr/>
    </dgm:pt>
    <dgm:pt modelId="{F7EB57A7-4BAC-4788-8C74-CA0E23712757}" type="pres">
      <dgm:prSet presAssocID="{59FFA140-598C-4DE4-87AF-EBBE2AF0B935}" presName="hierRoot2" presStyleCnt="0">
        <dgm:presLayoutVars>
          <dgm:hierBranch val="init"/>
        </dgm:presLayoutVars>
      </dgm:prSet>
      <dgm:spPr/>
    </dgm:pt>
    <dgm:pt modelId="{21FA19A9-433B-42EA-B5F7-3EE5B95B5A7A}" type="pres">
      <dgm:prSet presAssocID="{59FFA140-598C-4DE4-87AF-EBBE2AF0B935}" presName="rootComposite" presStyleCnt="0"/>
      <dgm:spPr/>
    </dgm:pt>
    <dgm:pt modelId="{7576273D-925F-41C1-9C52-C7070FA49878}" type="pres">
      <dgm:prSet presAssocID="{59FFA140-598C-4DE4-87AF-EBBE2AF0B935}" presName="rootText" presStyleLbl="node4" presStyleIdx="6" presStyleCnt="9" custLinFactX="-50696" custLinFactNeighborX="-100000" custLinFactNeighborY="-12558">
        <dgm:presLayoutVars>
          <dgm:chPref val="3"/>
        </dgm:presLayoutVars>
      </dgm:prSet>
      <dgm:spPr/>
    </dgm:pt>
    <dgm:pt modelId="{3C56A7DC-27E3-4B70-828D-1573BCC5BBC5}" type="pres">
      <dgm:prSet presAssocID="{59FFA140-598C-4DE4-87AF-EBBE2AF0B935}" presName="rootConnector" presStyleLbl="node4" presStyleIdx="6" presStyleCnt="9"/>
      <dgm:spPr/>
    </dgm:pt>
    <dgm:pt modelId="{FB6A8C07-0BDB-4C70-8A6A-AAEA462B2E8B}" type="pres">
      <dgm:prSet presAssocID="{59FFA140-598C-4DE4-87AF-EBBE2AF0B935}" presName="hierChild4" presStyleCnt="0"/>
      <dgm:spPr/>
    </dgm:pt>
    <dgm:pt modelId="{447CDCF6-8E83-4024-8F0D-443F6EE539C0}" type="pres">
      <dgm:prSet presAssocID="{59FFA140-598C-4DE4-87AF-EBBE2AF0B935}" presName="hierChild5" presStyleCnt="0"/>
      <dgm:spPr/>
    </dgm:pt>
    <dgm:pt modelId="{FE37AF61-9818-49C9-A751-8BED97D34998}" type="pres">
      <dgm:prSet presAssocID="{25173313-7C7D-4460-A8D1-8DBAC2DFEB2E}" presName="hierChild5" presStyleCnt="0"/>
      <dgm:spPr/>
    </dgm:pt>
    <dgm:pt modelId="{C6181051-6108-4E3C-9867-8E5EB165D709}" type="pres">
      <dgm:prSet presAssocID="{B8FDB717-01F5-4C21-88EF-1B1D9846971D}" presName="Name37" presStyleLbl="parChTrans1D4" presStyleIdx="7" presStyleCnt="9"/>
      <dgm:spPr/>
    </dgm:pt>
    <dgm:pt modelId="{068C6455-1512-4A53-8E43-8EF6C1500E5E}" type="pres">
      <dgm:prSet presAssocID="{26B62B5D-FBC5-47C1-972F-4C776DFBB619}" presName="hierRoot2" presStyleCnt="0">
        <dgm:presLayoutVars>
          <dgm:hierBranch val="init"/>
        </dgm:presLayoutVars>
      </dgm:prSet>
      <dgm:spPr/>
    </dgm:pt>
    <dgm:pt modelId="{E07323B2-207D-43BB-8857-01098C675E1C}" type="pres">
      <dgm:prSet presAssocID="{26B62B5D-FBC5-47C1-972F-4C776DFBB619}" presName="rootComposite" presStyleCnt="0"/>
      <dgm:spPr/>
    </dgm:pt>
    <dgm:pt modelId="{4BAE919A-8AFB-4743-990B-C79330125DEC}" type="pres">
      <dgm:prSet presAssocID="{26B62B5D-FBC5-47C1-972F-4C776DFBB619}" presName="rootText" presStyleLbl="node4" presStyleIdx="7" presStyleCnt="9">
        <dgm:presLayoutVars>
          <dgm:chPref val="3"/>
        </dgm:presLayoutVars>
      </dgm:prSet>
      <dgm:spPr/>
    </dgm:pt>
    <dgm:pt modelId="{2F8E0A4B-82F0-407A-B69E-4C656A0BEC44}" type="pres">
      <dgm:prSet presAssocID="{26B62B5D-FBC5-47C1-972F-4C776DFBB619}" presName="rootConnector" presStyleLbl="node4" presStyleIdx="7" presStyleCnt="9"/>
      <dgm:spPr/>
    </dgm:pt>
    <dgm:pt modelId="{0299AF1A-604F-48B9-99A0-0D2E7CB71015}" type="pres">
      <dgm:prSet presAssocID="{26B62B5D-FBC5-47C1-972F-4C776DFBB619}" presName="hierChild4" presStyleCnt="0"/>
      <dgm:spPr/>
    </dgm:pt>
    <dgm:pt modelId="{157C0774-2FF4-4E9E-8DA9-AF21E81177AB}" type="pres">
      <dgm:prSet presAssocID="{26B62B5D-FBC5-47C1-972F-4C776DFBB619}" presName="hierChild5" presStyleCnt="0"/>
      <dgm:spPr/>
    </dgm:pt>
    <dgm:pt modelId="{7682D9BA-F3E0-403B-81EC-0AA149048511}" type="pres">
      <dgm:prSet presAssocID="{E2D35238-66D2-472B-9F22-2CC99E109F37}" presName="Name37" presStyleLbl="parChTrans1D4" presStyleIdx="8" presStyleCnt="9"/>
      <dgm:spPr/>
    </dgm:pt>
    <dgm:pt modelId="{EF0FC23F-903F-45CE-AEFA-C25BB7C3C18D}" type="pres">
      <dgm:prSet presAssocID="{32D1511B-9E57-4DAD-9324-37251211180F}" presName="hierRoot2" presStyleCnt="0">
        <dgm:presLayoutVars>
          <dgm:hierBranch val="init"/>
        </dgm:presLayoutVars>
      </dgm:prSet>
      <dgm:spPr/>
    </dgm:pt>
    <dgm:pt modelId="{10528CB0-DBA9-4E77-B061-455855D4FAC7}" type="pres">
      <dgm:prSet presAssocID="{32D1511B-9E57-4DAD-9324-37251211180F}" presName="rootComposite" presStyleCnt="0"/>
      <dgm:spPr/>
    </dgm:pt>
    <dgm:pt modelId="{E36B5BD7-FAE9-4123-9566-96B9D46EF1B3}" type="pres">
      <dgm:prSet presAssocID="{32D1511B-9E57-4DAD-9324-37251211180F}" presName="rootText" presStyleLbl="node4" presStyleIdx="8" presStyleCnt="9">
        <dgm:presLayoutVars>
          <dgm:chPref val="3"/>
        </dgm:presLayoutVars>
      </dgm:prSet>
      <dgm:spPr/>
    </dgm:pt>
    <dgm:pt modelId="{82DB58EC-4A74-438A-837C-6CF839135ED9}" type="pres">
      <dgm:prSet presAssocID="{32D1511B-9E57-4DAD-9324-37251211180F}" presName="rootConnector" presStyleLbl="node4" presStyleIdx="8" presStyleCnt="9"/>
      <dgm:spPr/>
    </dgm:pt>
    <dgm:pt modelId="{51201174-AD8D-41E1-8E52-8D5207F7DAD4}" type="pres">
      <dgm:prSet presAssocID="{32D1511B-9E57-4DAD-9324-37251211180F}" presName="hierChild4" presStyleCnt="0"/>
      <dgm:spPr/>
    </dgm:pt>
    <dgm:pt modelId="{0D1DEC4E-E88C-445E-B435-16FC8FF0BE08}" type="pres">
      <dgm:prSet presAssocID="{32D1511B-9E57-4DAD-9324-37251211180F}" presName="hierChild5" presStyleCnt="0"/>
      <dgm:spPr/>
    </dgm:pt>
    <dgm:pt modelId="{6BECDA02-2452-45BF-BA7C-B96C68CCBB6D}" type="pres">
      <dgm:prSet presAssocID="{6295D406-A19A-48DD-9273-14EE49FFFB2A}" presName="hierChild5" presStyleCnt="0"/>
      <dgm:spPr/>
    </dgm:pt>
    <dgm:pt modelId="{828ACF61-ED48-451C-AEC2-148F918F1A35}" type="pres">
      <dgm:prSet presAssocID="{531F5E88-F38C-4B9A-BF72-48F61DF12211}" presName="hierChild5" presStyleCnt="0"/>
      <dgm:spPr/>
    </dgm:pt>
    <dgm:pt modelId="{4FE94D9D-FCEE-4D19-A67C-8A2BA3CB9851}" type="pres">
      <dgm:prSet presAssocID="{F1C5F928-B3B4-4545-AB98-61A589D86396}" presName="hierChild5" presStyleCnt="0"/>
      <dgm:spPr/>
    </dgm:pt>
    <dgm:pt modelId="{A8A637E4-26C5-4495-8963-A6EB0F6ED247}" type="pres">
      <dgm:prSet presAssocID="{E89EE03A-FFF2-4694-8FED-EE0C713AB410}" presName="hierChild5" presStyleCnt="0"/>
      <dgm:spPr/>
    </dgm:pt>
    <dgm:pt modelId="{5CC721C9-11A7-4110-88A5-6A71A566D80D}" type="pres">
      <dgm:prSet presAssocID="{1FB21465-A8CA-4183-966D-C234851FF802}" presName="hierChild5" presStyleCnt="0"/>
      <dgm:spPr/>
    </dgm:pt>
    <dgm:pt modelId="{2FBF693E-6ECA-4F83-8A56-C5028E726515}" type="pres">
      <dgm:prSet presAssocID="{CAE245DF-BF4D-4B14-9DDA-D5E72510A82C}" presName="hierChild3" presStyleCnt="0"/>
      <dgm:spPr/>
    </dgm:pt>
  </dgm:ptLst>
  <dgm:cxnLst>
    <dgm:cxn modelId="{96F3B700-4420-4170-93FB-CD146840CFD3}" type="presOf" srcId="{32D1511B-9E57-4DAD-9324-37251211180F}" destId="{82DB58EC-4A74-438A-837C-6CF839135ED9}" srcOrd="1" destOrd="0" presId="urn:microsoft.com/office/officeart/2005/8/layout/orgChart1"/>
    <dgm:cxn modelId="{12C66E02-7D0A-4DE4-A557-2DDD908AE233}" srcId="{F1C5F928-B3B4-4545-AB98-61A589D86396}" destId="{531F5E88-F38C-4B9A-BF72-48F61DF12211}" srcOrd="0" destOrd="0" parTransId="{FC1B8C53-0E74-48C1-B2B5-CB02FCDBAB95}" sibTransId="{A2B01582-476B-4605-A708-A10D389FDAB7}"/>
    <dgm:cxn modelId="{6ECEDE06-D731-45EA-838E-5CD2E0C3FD96}" srcId="{6295D406-A19A-48DD-9273-14EE49FFFB2A}" destId="{26B62B5D-FBC5-47C1-972F-4C776DFBB619}" srcOrd="3" destOrd="0" parTransId="{B8FDB717-01F5-4C21-88EF-1B1D9846971D}" sibTransId="{ADEFDC7A-A73B-456C-B6B4-66C966C46A39}"/>
    <dgm:cxn modelId="{4E927912-1AC3-43FB-8397-A6BACDA58C7C}" type="presOf" srcId="{32D1511B-9E57-4DAD-9324-37251211180F}" destId="{E36B5BD7-FAE9-4123-9566-96B9D46EF1B3}" srcOrd="0" destOrd="0" presId="urn:microsoft.com/office/officeart/2005/8/layout/orgChart1"/>
    <dgm:cxn modelId="{939ECF16-C795-47A3-A95E-7CECF5B3DE75}" type="presOf" srcId="{80792655-D409-4926-B8B5-261634B511C2}" destId="{2B07EF48-D2E9-43C2-B985-6EEAE63BA060}" srcOrd="0" destOrd="0" presId="urn:microsoft.com/office/officeart/2005/8/layout/orgChart1"/>
    <dgm:cxn modelId="{0C3E1A1A-24C6-477C-AF0D-EC4415756C66}" srcId="{6295D406-A19A-48DD-9273-14EE49FFFB2A}" destId="{454272B2-2C8A-4FF4-B31D-4935E64DA12E}" srcOrd="0" destOrd="0" parTransId="{9CACBBA1-D974-4CB7-97C2-48D5CCD452DA}" sibTransId="{DF3A5283-C178-4B86-B2E7-9A0C9F098306}"/>
    <dgm:cxn modelId="{1DADFF22-80A2-4270-BCF2-86FD3602CEE9}" type="presOf" srcId="{59FFA140-598C-4DE4-87AF-EBBE2AF0B935}" destId="{3C56A7DC-27E3-4B70-828D-1573BCC5BBC5}" srcOrd="1" destOrd="0" presId="urn:microsoft.com/office/officeart/2005/8/layout/orgChart1"/>
    <dgm:cxn modelId="{29667B32-4038-45BF-A466-3518390DA964}" srcId="{25173313-7C7D-4460-A8D1-8DBAC2DFEB2E}" destId="{59FFA140-598C-4DE4-87AF-EBBE2AF0B935}" srcOrd="0" destOrd="0" parTransId="{F169E02E-3B3F-4337-AE40-66E427E1F974}" sibTransId="{903EA39B-0531-42F0-821C-BE81C34FD49A}"/>
    <dgm:cxn modelId="{334AE73E-CA88-477F-959C-861F322BB2F5}" srcId="{6295D406-A19A-48DD-9273-14EE49FFFB2A}" destId="{32D1511B-9E57-4DAD-9324-37251211180F}" srcOrd="4" destOrd="0" parTransId="{E2D35238-66D2-472B-9F22-2CC99E109F37}" sibTransId="{7ECB4DB0-90DF-4820-8637-D85DB0BB23DB}"/>
    <dgm:cxn modelId="{22B68E41-265E-48F5-B8AF-C517DD248550}" type="presOf" srcId="{DD58FDAC-AD96-473B-A39E-12D23B440A03}" destId="{C0767C78-7BBE-419C-89C9-42B7A7233BEA}" srcOrd="0" destOrd="0" presId="urn:microsoft.com/office/officeart/2005/8/layout/orgChart1"/>
    <dgm:cxn modelId="{48A7D241-3BD8-44EF-94B3-38C249E5F648}" type="presOf" srcId="{454272B2-2C8A-4FF4-B31D-4935E64DA12E}" destId="{1EF0941A-3134-4528-8CB2-CC126755788C}" srcOrd="1" destOrd="0" presId="urn:microsoft.com/office/officeart/2005/8/layout/orgChart1"/>
    <dgm:cxn modelId="{15B9E461-79C4-4841-A462-C640C4C9CCC5}" type="presOf" srcId="{26B62B5D-FBC5-47C1-972F-4C776DFBB619}" destId="{4BAE919A-8AFB-4743-990B-C79330125DEC}" srcOrd="0" destOrd="0" presId="urn:microsoft.com/office/officeart/2005/8/layout/orgChart1"/>
    <dgm:cxn modelId="{70A25468-6314-4BC0-8FD4-2821DABD570B}" type="presOf" srcId="{59FFA140-598C-4DE4-87AF-EBBE2AF0B935}" destId="{7576273D-925F-41C1-9C52-C7070FA49878}" srcOrd="0" destOrd="0" presId="urn:microsoft.com/office/officeart/2005/8/layout/orgChart1"/>
    <dgm:cxn modelId="{33BBE869-6131-4D8C-A363-2663CE5056E2}" srcId="{531F5E88-F38C-4B9A-BF72-48F61DF12211}" destId="{6295D406-A19A-48DD-9273-14EE49FFFB2A}" srcOrd="0" destOrd="0" parTransId="{141AB15A-3D13-48C5-9028-FFEDD9B80068}" sibTransId="{0B88D50E-7E64-4048-B2E8-F41E1A11B8B8}"/>
    <dgm:cxn modelId="{D24C7C4A-3D06-4C9D-846B-81CA4EE3CF33}" type="presOf" srcId="{E89EE03A-FFF2-4694-8FED-EE0C713AB410}" destId="{2613F237-667A-492C-BFE9-C797445D3C2C}" srcOrd="1" destOrd="0" presId="urn:microsoft.com/office/officeart/2005/8/layout/orgChart1"/>
    <dgm:cxn modelId="{AE44DA4C-F206-4EEA-A8C9-9C0D0F6DC1A6}" type="presOf" srcId="{E2D35238-66D2-472B-9F22-2CC99E109F37}" destId="{7682D9BA-F3E0-403B-81EC-0AA149048511}" srcOrd="0" destOrd="0" presId="urn:microsoft.com/office/officeart/2005/8/layout/orgChart1"/>
    <dgm:cxn modelId="{22F4074D-C8B3-4448-B215-4AD4B5747BD5}" type="presOf" srcId="{A347200A-97F0-4806-B06C-CC3244555E73}" destId="{B29B4D38-A430-487D-9B0E-D534D8AA61E0}" srcOrd="0" destOrd="0" presId="urn:microsoft.com/office/officeart/2005/8/layout/orgChart1"/>
    <dgm:cxn modelId="{7F4B8F6F-6AD4-489C-B2E7-0078FD623AA2}" type="presOf" srcId="{1FB21465-A8CA-4183-966D-C234851FF802}" destId="{6A5AA896-EDB6-481B-BCC0-45882711C81D}" srcOrd="0" destOrd="0" presId="urn:microsoft.com/office/officeart/2005/8/layout/orgChart1"/>
    <dgm:cxn modelId="{9348B472-6FCE-49AD-9F13-4AB66C1F0B47}" type="presOf" srcId="{CAE245DF-BF4D-4B14-9DDA-D5E72510A82C}" destId="{DF72660B-7C4B-4D17-8C33-3DBBBD3B00B3}" srcOrd="0" destOrd="0" presId="urn:microsoft.com/office/officeart/2005/8/layout/orgChart1"/>
    <dgm:cxn modelId="{C8FFFA75-2F01-4790-B3BC-48CE6A35946A}" type="presOf" srcId="{4F734636-C071-4848-9BE6-BE7164885997}" destId="{78B9663D-D072-4E99-8D21-A12E0ECFCFA7}" srcOrd="0" destOrd="0" presId="urn:microsoft.com/office/officeart/2005/8/layout/orgChart1"/>
    <dgm:cxn modelId="{A4FDF476-CBF3-43E4-B194-D56AD678B5D7}" srcId="{6295D406-A19A-48DD-9273-14EE49FFFB2A}" destId="{25173313-7C7D-4460-A8D1-8DBAC2DFEB2E}" srcOrd="2" destOrd="0" parTransId="{80792655-D409-4926-B8B5-261634B511C2}" sibTransId="{6B5A4FC9-4D5F-42F7-BEA7-108683DF8654}"/>
    <dgm:cxn modelId="{B4E87E7F-6AA8-4069-93A9-1A285DD8A16C}" type="presOf" srcId="{25173313-7C7D-4460-A8D1-8DBAC2DFEB2E}" destId="{408C7CCC-0763-4AE5-8970-47331FEBC1C6}" srcOrd="0" destOrd="0" presId="urn:microsoft.com/office/officeart/2005/8/layout/orgChart1"/>
    <dgm:cxn modelId="{86D3B581-E8FE-4DCC-8BE5-E918C71F09E4}" type="presOf" srcId="{F1C5F928-B3B4-4545-AB98-61A589D86396}" destId="{09AD6F0F-F2B4-400F-A879-B91594F0F4E3}" srcOrd="0" destOrd="0" presId="urn:microsoft.com/office/officeart/2005/8/layout/orgChart1"/>
    <dgm:cxn modelId="{6E212286-BA81-4F14-97D3-B47F53EFA8E1}" srcId="{1FB21465-A8CA-4183-966D-C234851FF802}" destId="{E89EE03A-FFF2-4694-8FED-EE0C713AB410}" srcOrd="0" destOrd="0" parTransId="{EDAC0E19-C8DE-49E9-965A-AD9CF0E60BE1}" sibTransId="{8DB8CCF0-F215-4C93-BC6B-0F072320A559}"/>
    <dgm:cxn modelId="{3FD2DD86-151B-4285-881A-655163878455}" type="presOf" srcId="{EDC66FD0-E097-4107-9398-77C741C406B5}" destId="{A4B43B4A-544A-4749-8FF8-71C4E2E448B0}" srcOrd="0" destOrd="0" presId="urn:microsoft.com/office/officeart/2005/8/layout/orgChart1"/>
    <dgm:cxn modelId="{576D158C-66BD-42BE-95DD-B9DF4690D0D4}" type="presOf" srcId="{F1C5F928-B3B4-4545-AB98-61A589D86396}" destId="{B9D800C4-9E34-4F84-B363-AF3EF46B84D2}" srcOrd="1" destOrd="0" presId="urn:microsoft.com/office/officeart/2005/8/layout/orgChart1"/>
    <dgm:cxn modelId="{A8EDB28D-D7E4-404C-B9B2-2004F27E3DEE}" type="presOf" srcId="{141AB15A-3D13-48C5-9028-FFEDD9B80068}" destId="{FFEB9B39-BDCC-4391-B0A5-BF0941C6D624}" srcOrd="0" destOrd="0" presId="urn:microsoft.com/office/officeart/2005/8/layout/orgChart1"/>
    <dgm:cxn modelId="{416A538F-1189-4C44-A261-EC7459FEDEA7}" type="presOf" srcId="{B8FDB717-01F5-4C21-88EF-1B1D9846971D}" destId="{C6181051-6108-4E3C-9867-8E5EB165D709}" srcOrd="0" destOrd="0" presId="urn:microsoft.com/office/officeart/2005/8/layout/orgChart1"/>
    <dgm:cxn modelId="{0B34829F-13BF-42FA-A981-3422A91D1F02}" srcId="{E89EE03A-FFF2-4694-8FED-EE0C713AB410}" destId="{F1C5F928-B3B4-4545-AB98-61A589D86396}" srcOrd="0" destOrd="0" parTransId="{687595CD-9010-4ECB-A1BD-9709D555E512}" sibTransId="{A7154819-5A4E-417B-A72D-80F5AECFE7B5}"/>
    <dgm:cxn modelId="{190BAEAC-02A6-41D1-9543-CD792081041C}" type="presOf" srcId="{6295D406-A19A-48DD-9273-14EE49FFFB2A}" destId="{7D50EF3C-9145-440A-AE37-FD79254B30D7}" srcOrd="0" destOrd="0" presId="urn:microsoft.com/office/officeart/2005/8/layout/orgChart1"/>
    <dgm:cxn modelId="{5DA3CBAC-61AC-4E90-925B-B3D8644211A7}" type="presOf" srcId="{9CACBBA1-D974-4CB7-97C2-48D5CCD452DA}" destId="{EF5ED9F6-5235-4B85-AE9E-317278C83F2D}" srcOrd="0" destOrd="0" presId="urn:microsoft.com/office/officeart/2005/8/layout/orgChart1"/>
    <dgm:cxn modelId="{458F1FB5-3A25-4705-BFBD-A446D2078770}" srcId="{CAE245DF-BF4D-4B14-9DDA-D5E72510A82C}" destId="{1FB21465-A8CA-4183-966D-C234851FF802}" srcOrd="0" destOrd="0" parTransId="{DD58FDAC-AD96-473B-A39E-12D23B440A03}" sibTransId="{98438F51-7E54-4235-931A-6761E927574B}"/>
    <dgm:cxn modelId="{BDC0AFBC-76CB-42CE-9DA0-4F3CC2AF802D}" type="presOf" srcId="{CAE245DF-BF4D-4B14-9DDA-D5E72510A82C}" destId="{81A7D508-FD92-4FB5-A7F4-3399FC5604EA}" srcOrd="1" destOrd="0" presId="urn:microsoft.com/office/officeart/2005/8/layout/orgChart1"/>
    <dgm:cxn modelId="{7ADB66C2-A708-4918-8744-A8CD2B820E5A}" type="presOf" srcId="{25173313-7C7D-4460-A8D1-8DBAC2DFEB2E}" destId="{DB0056BE-C77B-4B24-BB1C-D1B4444B95F9}" srcOrd="1" destOrd="0" presId="urn:microsoft.com/office/officeart/2005/8/layout/orgChart1"/>
    <dgm:cxn modelId="{5C3059CB-14A3-42AC-8526-187820F14AD3}" srcId="{EDC66FD0-E097-4107-9398-77C741C406B5}" destId="{CAE245DF-BF4D-4B14-9DDA-D5E72510A82C}" srcOrd="0" destOrd="0" parTransId="{0FBF60EB-E4CA-4A33-B79D-BA6190578A98}" sibTransId="{6756A207-88E8-4495-B509-994EE950581E}"/>
    <dgm:cxn modelId="{B4F5A9CB-8927-46F0-8CF4-03529B915543}" type="presOf" srcId="{FC1B8C53-0E74-48C1-B2B5-CB02FCDBAB95}" destId="{A253B798-8E7C-4C10-B146-D7B5856DA19A}" srcOrd="0" destOrd="0" presId="urn:microsoft.com/office/officeart/2005/8/layout/orgChart1"/>
    <dgm:cxn modelId="{912CECCF-3995-4726-992A-BDBF075D5693}" type="presOf" srcId="{F169E02E-3B3F-4337-AE40-66E427E1F974}" destId="{3943C5B3-851E-42F6-92F2-9BC60ECA833A}" srcOrd="0" destOrd="0" presId="urn:microsoft.com/office/officeart/2005/8/layout/orgChart1"/>
    <dgm:cxn modelId="{F78082D4-4670-4678-B3A0-B26BD5C728DA}" type="presOf" srcId="{6295D406-A19A-48DD-9273-14EE49FFFB2A}" destId="{3F7AC7D6-E796-446C-8B9C-43352DCB975F}" srcOrd="1" destOrd="0" presId="urn:microsoft.com/office/officeart/2005/8/layout/orgChart1"/>
    <dgm:cxn modelId="{37E7BBD6-D80C-4606-93F2-490E8B4F0753}" type="presOf" srcId="{531F5E88-F38C-4B9A-BF72-48F61DF12211}" destId="{67027C50-6C0E-4B6C-8E96-3062C975434D}" srcOrd="1" destOrd="0" presId="urn:microsoft.com/office/officeart/2005/8/layout/orgChart1"/>
    <dgm:cxn modelId="{CEC032D7-4289-4422-B760-727E67547E22}" type="presOf" srcId="{EDAC0E19-C8DE-49E9-965A-AD9CF0E60BE1}" destId="{2DBD8A96-9DBD-4FA9-93D4-C8E9D80D17B2}" srcOrd="0" destOrd="0" presId="urn:microsoft.com/office/officeart/2005/8/layout/orgChart1"/>
    <dgm:cxn modelId="{BCD368D9-964D-4F1E-8A32-454994C72140}" type="presOf" srcId="{454272B2-2C8A-4FF4-B31D-4935E64DA12E}" destId="{AF79C10A-075D-471E-8022-06BC6C3F8CDA}" srcOrd="0" destOrd="0" presId="urn:microsoft.com/office/officeart/2005/8/layout/orgChart1"/>
    <dgm:cxn modelId="{0A2893DC-8CE9-42DE-8C76-BD1028E9B016}" type="presOf" srcId="{531F5E88-F38C-4B9A-BF72-48F61DF12211}" destId="{6C158DA0-8BA6-4E0E-9EAD-1320A76EA846}" srcOrd="0" destOrd="0" presId="urn:microsoft.com/office/officeart/2005/8/layout/orgChart1"/>
    <dgm:cxn modelId="{FA4E1BE4-1A99-4CA3-8C18-A6C153179D7F}" type="presOf" srcId="{26B62B5D-FBC5-47C1-972F-4C776DFBB619}" destId="{2F8E0A4B-82F0-407A-B69E-4C656A0BEC44}" srcOrd="1" destOrd="0" presId="urn:microsoft.com/office/officeart/2005/8/layout/orgChart1"/>
    <dgm:cxn modelId="{55DCE0E4-0688-4CF0-9FED-22D67DBDA299}" type="presOf" srcId="{E89EE03A-FFF2-4694-8FED-EE0C713AB410}" destId="{31C9C600-ED86-46F2-AC91-0D50252C4991}" srcOrd="0" destOrd="0" presId="urn:microsoft.com/office/officeart/2005/8/layout/orgChart1"/>
    <dgm:cxn modelId="{3B6626EE-2776-46DF-85F9-3155DB642239}" type="presOf" srcId="{687595CD-9010-4ECB-A1BD-9709D555E512}" destId="{9FC2EB73-B6D3-4802-836F-AD7F370A96AA}" srcOrd="0" destOrd="0" presId="urn:microsoft.com/office/officeart/2005/8/layout/orgChart1"/>
    <dgm:cxn modelId="{A56EFBF6-159D-4106-B52D-E222DEF4D891}" type="presOf" srcId="{A347200A-97F0-4806-B06C-CC3244555E73}" destId="{D9B039D2-E4CA-416B-B3C2-CEE47F748FB5}" srcOrd="1" destOrd="0" presId="urn:microsoft.com/office/officeart/2005/8/layout/orgChart1"/>
    <dgm:cxn modelId="{349B6DFC-F490-40D3-9A2D-C06653918184}" type="presOf" srcId="{1FB21465-A8CA-4183-966D-C234851FF802}" destId="{407ED72C-8128-4103-B8CE-65FA0C16ADB0}" srcOrd="1" destOrd="0" presId="urn:microsoft.com/office/officeart/2005/8/layout/orgChart1"/>
    <dgm:cxn modelId="{3095F5FD-107F-4D0B-BBE6-448DE8E9629B}" srcId="{6295D406-A19A-48DD-9273-14EE49FFFB2A}" destId="{A347200A-97F0-4806-B06C-CC3244555E73}" srcOrd="1" destOrd="0" parTransId="{4F734636-C071-4848-9BE6-BE7164885997}" sibTransId="{17DA2384-459B-4C47-BA05-DFB730ADA7D5}"/>
    <dgm:cxn modelId="{CB092E91-6410-447C-9D6C-9490E23CE140}" type="presParOf" srcId="{A4B43B4A-544A-4749-8FF8-71C4E2E448B0}" destId="{42057015-EE77-4858-B6D3-4DBB0B0C9629}" srcOrd="0" destOrd="0" presId="urn:microsoft.com/office/officeart/2005/8/layout/orgChart1"/>
    <dgm:cxn modelId="{DF983BBB-F058-47DF-A57F-DBAE1AA45A48}" type="presParOf" srcId="{42057015-EE77-4858-B6D3-4DBB0B0C9629}" destId="{3B2CFC83-274B-4216-858C-3239D73D70C4}" srcOrd="0" destOrd="0" presId="urn:microsoft.com/office/officeart/2005/8/layout/orgChart1"/>
    <dgm:cxn modelId="{0E55A0CD-2347-4DE9-9AD2-68F3B6EE1DD9}" type="presParOf" srcId="{3B2CFC83-274B-4216-858C-3239D73D70C4}" destId="{DF72660B-7C4B-4D17-8C33-3DBBBD3B00B3}" srcOrd="0" destOrd="0" presId="urn:microsoft.com/office/officeart/2005/8/layout/orgChart1"/>
    <dgm:cxn modelId="{98CC1769-E0DB-46B0-922E-57B38D07F93F}" type="presParOf" srcId="{3B2CFC83-274B-4216-858C-3239D73D70C4}" destId="{81A7D508-FD92-4FB5-A7F4-3399FC5604EA}" srcOrd="1" destOrd="0" presId="urn:microsoft.com/office/officeart/2005/8/layout/orgChart1"/>
    <dgm:cxn modelId="{7287AC11-82B0-4485-8A0C-94E899E73C4A}" type="presParOf" srcId="{42057015-EE77-4858-B6D3-4DBB0B0C9629}" destId="{4C346937-605E-4956-99A7-EAFA2E4C9F6D}" srcOrd="1" destOrd="0" presId="urn:microsoft.com/office/officeart/2005/8/layout/orgChart1"/>
    <dgm:cxn modelId="{02444F98-0F64-4B09-BEA1-06C5BBA3D884}" type="presParOf" srcId="{4C346937-605E-4956-99A7-EAFA2E4C9F6D}" destId="{C0767C78-7BBE-419C-89C9-42B7A7233BEA}" srcOrd="0" destOrd="0" presId="urn:microsoft.com/office/officeart/2005/8/layout/orgChart1"/>
    <dgm:cxn modelId="{C80EB36C-FA3D-41BD-9C59-43F04EC8021F}" type="presParOf" srcId="{4C346937-605E-4956-99A7-EAFA2E4C9F6D}" destId="{68208947-9189-4786-8CC9-1FBF7B109E3F}" srcOrd="1" destOrd="0" presId="urn:microsoft.com/office/officeart/2005/8/layout/orgChart1"/>
    <dgm:cxn modelId="{DED6322A-4823-42D9-98B9-F40A00D9ED65}" type="presParOf" srcId="{68208947-9189-4786-8CC9-1FBF7B109E3F}" destId="{4A2BFFD6-3649-4F3F-966A-FAA0D22BD273}" srcOrd="0" destOrd="0" presId="urn:microsoft.com/office/officeart/2005/8/layout/orgChart1"/>
    <dgm:cxn modelId="{68AB4C45-2FA0-44EE-A889-E01D1DB2B861}" type="presParOf" srcId="{4A2BFFD6-3649-4F3F-966A-FAA0D22BD273}" destId="{6A5AA896-EDB6-481B-BCC0-45882711C81D}" srcOrd="0" destOrd="0" presId="urn:microsoft.com/office/officeart/2005/8/layout/orgChart1"/>
    <dgm:cxn modelId="{CFEA3ABE-7AC7-4130-A2FD-5DB85AB83D43}" type="presParOf" srcId="{4A2BFFD6-3649-4F3F-966A-FAA0D22BD273}" destId="{407ED72C-8128-4103-B8CE-65FA0C16ADB0}" srcOrd="1" destOrd="0" presId="urn:microsoft.com/office/officeart/2005/8/layout/orgChart1"/>
    <dgm:cxn modelId="{1C568D58-2C53-4C3A-8059-124BE5A8E11E}" type="presParOf" srcId="{68208947-9189-4786-8CC9-1FBF7B109E3F}" destId="{2244F11E-9D3D-4E5A-8A05-EC3DCF92D79F}" srcOrd="1" destOrd="0" presId="urn:microsoft.com/office/officeart/2005/8/layout/orgChart1"/>
    <dgm:cxn modelId="{FD962B56-B004-4BA4-AAB7-E01D65D40B14}" type="presParOf" srcId="{2244F11E-9D3D-4E5A-8A05-EC3DCF92D79F}" destId="{2DBD8A96-9DBD-4FA9-93D4-C8E9D80D17B2}" srcOrd="0" destOrd="0" presId="urn:microsoft.com/office/officeart/2005/8/layout/orgChart1"/>
    <dgm:cxn modelId="{93F43C41-4B01-4657-9447-C95A3B13692D}" type="presParOf" srcId="{2244F11E-9D3D-4E5A-8A05-EC3DCF92D79F}" destId="{11C61904-0562-4462-9D09-87BC5CBBFF7A}" srcOrd="1" destOrd="0" presId="urn:microsoft.com/office/officeart/2005/8/layout/orgChart1"/>
    <dgm:cxn modelId="{D85A7504-3E27-41D3-AD94-3FD706C33E46}" type="presParOf" srcId="{11C61904-0562-4462-9D09-87BC5CBBFF7A}" destId="{1A61C881-6818-4981-AE62-FD31F4D7A591}" srcOrd="0" destOrd="0" presId="urn:microsoft.com/office/officeart/2005/8/layout/orgChart1"/>
    <dgm:cxn modelId="{BD622AD7-1813-4DEB-8904-638AFB481F15}" type="presParOf" srcId="{1A61C881-6818-4981-AE62-FD31F4D7A591}" destId="{31C9C600-ED86-46F2-AC91-0D50252C4991}" srcOrd="0" destOrd="0" presId="urn:microsoft.com/office/officeart/2005/8/layout/orgChart1"/>
    <dgm:cxn modelId="{73A7FD2B-8E2C-4EBD-A36A-8364D88CC664}" type="presParOf" srcId="{1A61C881-6818-4981-AE62-FD31F4D7A591}" destId="{2613F237-667A-492C-BFE9-C797445D3C2C}" srcOrd="1" destOrd="0" presId="urn:microsoft.com/office/officeart/2005/8/layout/orgChart1"/>
    <dgm:cxn modelId="{E16095DC-7C4F-4E7B-854D-D26D1C13AAAC}" type="presParOf" srcId="{11C61904-0562-4462-9D09-87BC5CBBFF7A}" destId="{83787E3B-4A08-4699-855E-6B5DB61B9A51}" srcOrd="1" destOrd="0" presId="urn:microsoft.com/office/officeart/2005/8/layout/orgChart1"/>
    <dgm:cxn modelId="{F4AFD07B-8ADB-4AC8-BDFC-29639EEC602B}" type="presParOf" srcId="{83787E3B-4A08-4699-855E-6B5DB61B9A51}" destId="{9FC2EB73-B6D3-4802-836F-AD7F370A96AA}" srcOrd="0" destOrd="0" presId="urn:microsoft.com/office/officeart/2005/8/layout/orgChart1"/>
    <dgm:cxn modelId="{76163CFC-811D-40C9-9604-1FA8F659ADE5}" type="presParOf" srcId="{83787E3B-4A08-4699-855E-6B5DB61B9A51}" destId="{3B07C2FE-50A5-4BCF-9DBD-A41A05C41598}" srcOrd="1" destOrd="0" presId="urn:microsoft.com/office/officeart/2005/8/layout/orgChart1"/>
    <dgm:cxn modelId="{8BCBF03A-DDF3-425D-932B-9217423DCD49}" type="presParOf" srcId="{3B07C2FE-50A5-4BCF-9DBD-A41A05C41598}" destId="{FD49B888-E7FD-4F71-8C1A-30BBCEF9B6C2}" srcOrd="0" destOrd="0" presId="urn:microsoft.com/office/officeart/2005/8/layout/orgChart1"/>
    <dgm:cxn modelId="{A16D293D-FA40-4093-85CB-01C4F620BA39}" type="presParOf" srcId="{FD49B888-E7FD-4F71-8C1A-30BBCEF9B6C2}" destId="{09AD6F0F-F2B4-400F-A879-B91594F0F4E3}" srcOrd="0" destOrd="0" presId="urn:microsoft.com/office/officeart/2005/8/layout/orgChart1"/>
    <dgm:cxn modelId="{75B9AF93-AF83-4A9E-B882-1BDA31365296}" type="presParOf" srcId="{FD49B888-E7FD-4F71-8C1A-30BBCEF9B6C2}" destId="{B9D800C4-9E34-4F84-B363-AF3EF46B84D2}" srcOrd="1" destOrd="0" presId="urn:microsoft.com/office/officeart/2005/8/layout/orgChart1"/>
    <dgm:cxn modelId="{EB93EA6F-0F17-4AE9-B535-729FE079437A}" type="presParOf" srcId="{3B07C2FE-50A5-4BCF-9DBD-A41A05C41598}" destId="{2FD7B8F8-4D9F-4ECB-A0C4-50A448CA8B9C}" srcOrd="1" destOrd="0" presId="urn:microsoft.com/office/officeart/2005/8/layout/orgChart1"/>
    <dgm:cxn modelId="{0BD93F15-2BDD-4B88-855B-4FEC6B55E16C}" type="presParOf" srcId="{2FD7B8F8-4D9F-4ECB-A0C4-50A448CA8B9C}" destId="{A253B798-8E7C-4C10-B146-D7B5856DA19A}" srcOrd="0" destOrd="0" presId="urn:microsoft.com/office/officeart/2005/8/layout/orgChart1"/>
    <dgm:cxn modelId="{FFC9DA74-C1C5-439A-A9BC-F530181A97ED}" type="presParOf" srcId="{2FD7B8F8-4D9F-4ECB-A0C4-50A448CA8B9C}" destId="{700C3A01-D537-4A29-9847-D97F67381D84}" srcOrd="1" destOrd="0" presId="urn:microsoft.com/office/officeart/2005/8/layout/orgChart1"/>
    <dgm:cxn modelId="{A9762204-2CAB-4332-9CEA-51BA73B4853B}" type="presParOf" srcId="{700C3A01-D537-4A29-9847-D97F67381D84}" destId="{6C6F1D86-D55A-4CEC-813C-E291DC7FC14C}" srcOrd="0" destOrd="0" presId="urn:microsoft.com/office/officeart/2005/8/layout/orgChart1"/>
    <dgm:cxn modelId="{E4E6A044-0276-4A28-8797-D8E96A647489}" type="presParOf" srcId="{6C6F1D86-D55A-4CEC-813C-E291DC7FC14C}" destId="{6C158DA0-8BA6-4E0E-9EAD-1320A76EA846}" srcOrd="0" destOrd="0" presId="urn:microsoft.com/office/officeart/2005/8/layout/orgChart1"/>
    <dgm:cxn modelId="{5B5D7D78-702B-45B3-B690-7C117E116CD2}" type="presParOf" srcId="{6C6F1D86-D55A-4CEC-813C-E291DC7FC14C}" destId="{67027C50-6C0E-4B6C-8E96-3062C975434D}" srcOrd="1" destOrd="0" presId="urn:microsoft.com/office/officeart/2005/8/layout/orgChart1"/>
    <dgm:cxn modelId="{A9B93434-3CC6-4B67-A15A-BCE585C5A5EA}" type="presParOf" srcId="{700C3A01-D537-4A29-9847-D97F67381D84}" destId="{415A41C9-DF54-4A34-9216-4A026E14ED6D}" srcOrd="1" destOrd="0" presId="urn:microsoft.com/office/officeart/2005/8/layout/orgChart1"/>
    <dgm:cxn modelId="{16DBE9B0-6188-458D-A612-8B2CDBAC9691}" type="presParOf" srcId="{415A41C9-DF54-4A34-9216-4A026E14ED6D}" destId="{FFEB9B39-BDCC-4391-B0A5-BF0941C6D624}" srcOrd="0" destOrd="0" presId="urn:microsoft.com/office/officeart/2005/8/layout/orgChart1"/>
    <dgm:cxn modelId="{FB89BE00-97FB-43B9-B77F-1D6AA22FB43B}" type="presParOf" srcId="{415A41C9-DF54-4A34-9216-4A026E14ED6D}" destId="{0F20953B-F485-4349-9398-BDB0A112710C}" srcOrd="1" destOrd="0" presId="urn:microsoft.com/office/officeart/2005/8/layout/orgChart1"/>
    <dgm:cxn modelId="{9B4EBB70-658B-43DD-8083-BA2E30EE4170}" type="presParOf" srcId="{0F20953B-F485-4349-9398-BDB0A112710C}" destId="{10800FD4-56C9-4F41-92CE-5827B17D89D3}" srcOrd="0" destOrd="0" presId="urn:microsoft.com/office/officeart/2005/8/layout/orgChart1"/>
    <dgm:cxn modelId="{C2250664-D61A-463F-8514-C35A97A21CA3}" type="presParOf" srcId="{10800FD4-56C9-4F41-92CE-5827B17D89D3}" destId="{7D50EF3C-9145-440A-AE37-FD79254B30D7}" srcOrd="0" destOrd="0" presId="urn:microsoft.com/office/officeart/2005/8/layout/orgChart1"/>
    <dgm:cxn modelId="{FAE578C1-7516-4878-904D-453AF875C95E}" type="presParOf" srcId="{10800FD4-56C9-4F41-92CE-5827B17D89D3}" destId="{3F7AC7D6-E796-446C-8B9C-43352DCB975F}" srcOrd="1" destOrd="0" presId="urn:microsoft.com/office/officeart/2005/8/layout/orgChart1"/>
    <dgm:cxn modelId="{19186771-0BB5-41BA-A06D-535FDC11ED85}" type="presParOf" srcId="{0F20953B-F485-4349-9398-BDB0A112710C}" destId="{4EEC8E12-408B-4A12-A6E0-7C7EAB5C3C49}" srcOrd="1" destOrd="0" presId="urn:microsoft.com/office/officeart/2005/8/layout/orgChart1"/>
    <dgm:cxn modelId="{DF1CDD19-41CF-4952-9682-9EBF21E51757}" type="presParOf" srcId="{4EEC8E12-408B-4A12-A6E0-7C7EAB5C3C49}" destId="{EF5ED9F6-5235-4B85-AE9E-317278C83F2D}" srcOrd="0" destOrd="0" presId="urn:microsoft.com/office/officeart/2005/8/layout/orgChart1"/>
    <dgm:cxn modelId="{DC3A3DBC-0C37-46F1-B19C-9FDDEE47F92C}" type="presParOf" srcId="{4EEC8E12-408B-4A12-A6E0-7C7EAB5C3C49}" destId="{A9A1FD2E-EFF0-42A9-9194-22F5185A4D03}" srcOrd="1" destOrd="0" presId="urn:microsoft.com/office/officeart/2005/8/layout/orgChart1"/>
    <dgm:cxn modelId="{EE16F369-406C-4680-AD17-3AC4AEE7443B}" type="presParOf" srcId="{A9A1FD2E-EFF0-42A9-9194-22F5185A4D03}" destId="{8FA05C9A-385A-48B4-B88D-49733C5CB7C1}" srcOrd="0" destOrd="0" presId="urn:microsoft.com/office/officeart/2005/8/layout/orgChart1"/>
    <dgm:cxn modelId="{2EC708AC-647E-4BFA-8637-FF5ADB65F89F}" type="presParOf" srcId="{8FA05C9A-385A-48B4-B88D-49733C5CB7C1}" destId="{AF79C10A-075D-471E-8022-06BC6C3F8CDA}" srcOrd="0" destOrd="0" presId="urn:microsoft.com/office/officeart/2005/8/layout/orgChart1"/>
    <dgm:cxn modelId="{70A2CC6C-6EDE-4EED-8FE5-F374624289C3}" type="presParOf" srcId="{8FA05C9A-385A-48B4-B88D-49733C5CB7C1}" destId="{1EF0941A-3134-4528-8CB2-CC126755788C}" srcOrd="1" destOrd="0" presId="urn:microsoft.com/office/officeart/2005/8/layout/orgChart1"/>
    <dgm:cxn modelId="{2520E46F-41C8-4F5B-A844-2493877B7792}" type="presParOf" srcId="{A9A1FD2E-EFF0-42A9-9194-22F5185A4D03}" destId="{4C548E87-1D47-4A11-A58F-2382CA6939D6}" srcOrd="1" destOrd="0" presId="urn:microsoft.com/office/officeart/2005/8/layout/orgChart1"/>
    <dgm:cxn modelId="{22D8F16C-0D72-480C-A0D1-AFD799E57376}" type="presParOf" srcId="{A9A1FD2E-EFF0-42A9-9194-22F5185A4D03}" destId="{CC5F004E-C99B-4C54-AA79-41CAA3C49F32}" srcOrd="2" destOrd="0" presId="urn:microsoft.com/office/officeart/2005/8/layout/orgChart1"/>
    <dgm:cxn modelId="{6F30E411-B7D8-4F9D-88CF-CB4969E8A467}" type="presParOf" srcId="{4EEC8E12-408B-4A12-A6E0-7C7EAB5C3C49}" destId="{78B9663D-D072-4E99-8D21-A12E0ECFCFA7}" srcOrd="2" destOrd="0" presId="urn:microsoft.com/office/officeart/2005/8/layout/orgChart1"/>
    <dgm:cxn modelId="{6734DAEA-A7AF-41A6-805C-AEB492D05B57}" type="presParOf" srcId="{4EEC8E12-408B-4A12-A6E0-7C7EAB5C3C49}" destId="{38C36271-22D0-446F-AA2C-83A1FF814D39}" srcOrd="3" destOrd="0" presId="urn:microsoft.com/office/officeart/2005/8/layout/orgChart1"/>
    <dgm:cxn modelId="{3F467087-7848-424E-BB92-9DF1667EDB7E}" type="presParOf" srcId="{38C36271-22D0-446F-AA2C-83A1FF814D39}" destId="{1C1D3C02-CBCA-416B-AE09-1D5077DDA022}" srcOrd="0" destOrd="0" presId="urn:microsoft.com/office/officeart/2005/8/layout/orgChart1"/>
    <dgm:cxn modelId="{82A3C07B-BED0-4AB9-BEC9-5541B25A09B0}" type="presParOf" srcId="{1C1D3C02-CBCA-416B-AE09-1D5077DDA022}" destId="{B29B4D38-A430-487D-9B0E-D534D8AA61E0}" srcOrd="0" destOrd="0" presId="urn:microsoft.com/office/officeart/2005/8/layout/orgChart1"/>
    <dgm:cxn modelId="{644B4072-C3C9-4A45-98BA-67C365E48880}" type="presParOf" srcId="{1C1D3C02-CBCA-416B-AE09-1D5077DDA022}" destId="{D9B039D2-E4CA-416B-B3C2-CEE47F748FB5}" srcOrd="1" destOrd="0" presId="urn:microsoft.com/office/officeart/2005/8/layout/orgChart1"/>
    <dgm:cxn modelId="{2246D124-F86D-474D-823A-69C026EF9B42}" type="presParOf" srcId="{38C36271-22D0-446F-AA2C-83A1FF814D39}" destId="{45BB69A7-836F-421E-87BB-0EF2D3E680D1}" srcOrd="1" destOrd="0" presId="urn:microsoft.com/office/officeart/2005/8/layout/orgChart1"/>
    <dgm:cxn modelId="{6C282CF0-83B1-4003-BBA8-173B39ECB795}" type="presParOf" srcId="{38C36271-22D0-446F-AA2C-83A1FF814D39}" destId="{9A9FB4C4-161C-4450-8CD0-D7A1F539CC88}" srcOrd="2" destOrd="0" presId="urn:microsoft.com/office/officeart/2005/8/layout/orgChart1"/>
    <dgm:cxn modelId="{144B9882-1C83-47A3-9DC4-D528D556DB12}" type="presParOf" srcId="{4EEC8E12-408B-4A12-A6E0-7C7EAB5C3C49}" destId="{2B07EF48-D2E9-43C2-B985-6EEAE63BA060}" srcOrd="4" destOrd="0" presId="urn:microsoft.com/office/officeart/2005/8/layout/orgChart1"/>
    <dgm:cxn modelId="{34F3630E-778D-44C9-9E71-A4B30B8B4F34}" type="presParOf" srcId="{4EEC8E12-408B-4A12-A6E0-7C7EAB5C3C49}" destId="{0CAF0E60-A604-4F3D-98AB-73FFD0FF15B2}" srcOrd="5" destOrd="0" presId="urn:microsoft.com/office/officeart/2005/8/layout/orgChart1"/>
    <dgm:cxn modelId="{6C4FB7F1-DEFC-4D01-B687-70328D17B42D}" type="presParOf" srcId="{0CAF0E60-A604-4F3D-98AB-73FFD0FF15B2}" destId="{D75D22EA-F8FD-4CF9-8F36-375E6159C992}" srcOrd="0" destOrd="0" presId="urn:microsoft.com/office/officeart/2005/8/layout/orgChart1"/>
    <dgm:cxn modelId="{EF5A8BFE-C692-4CC8-B635-352B76F5C07E}" type="presParOf" srcId="{D75D22EA-F8FD-4CF9-8F36-375E6159C992}" destId="{408C7CCC-0763-4AE5-8970-47331FEBC1C6}" srcOrd="0" destOrd="0" presId="urn:microsoft.com/office/officeart/2005/8/layout/orgChart1"/>
    <dgm:cxn modelId="{0E29B906-B062-44F9-A2CE-536DB079FC25}" type="presParOf" srcId="{D75D22EA-F8FD-4CF9-8F36-375E6159C992}" destId="{DB0056BE-C77B-4B24-BB1C-D1B4444B95F9}" srcOrd="1" destOrd="0" presId="urn:microsoft.com/office/officeart/2005/8/layout/orgChart1"/>
    <dgm:cxn modelId="{4B634A6F-A4CF-428E-B2E1-6D3F603DE9B7}" type="presParOf" srcId="{0CAF0E60-A604-4F3D-98AB-73FFD0FF15B2}" destId="{4BE30DA3-0351-49BC-8401-1E96B97A7463}" srcOrd="1" destOrd="0" presId="urn:microsoft.com/office/officeart/2005/8/layout/orgChart1"/>
    <dgm:cxn modelId="{5579F834-1268-47F8-BEEC-1BB5296B7D21}" type="presParOf" srcId="{4BE30DA3-0351-49BC-8401-1E96B97A7463}" destId="{3943C5B3-851E-42F6-92F2-9BC60ECA833A}" srcOrd="0" destOrd="0" presId="urn:microsoft.com/office/officeart/2005/8/layout/orgChart1"/>
    <dgm:cxn modelId="{EA871DB2-A881-416C-8550-CB35D448C5B6}" type="presParOf" srcId="{4BE30DA3-0351-49BC-8401-1E96B97A7463}" destId="{F7EB57A7-4BAC-4788-8C74-CA0E23712757}" srcOrd="1" destOrd="0" presId="urn:microsoft.com/office/officeart/2005/8/layout/orgChart1"/>
    <dgm:cxn modelId="{FB0B5945-0EBF-4221-9477-6AD7F53F2843}" type="presParOf" srcId="{F7EB57A7-4BAC-4788-8C74-CA0E23712757}" destId="{21FA19A9-433B-42EA-B5F7-3EE5B95B5A7A}" srcOrd="0" destOrd="0" presId="urn:microsoft.com/office/officeart/2005/8/layout/orgChart1"/>
    <dgm:cxn modelId="{451B7131-47A2-44C1-970E-EF215DE3A6FB}" type="presParOf" srcId="{21FA19A9-433B-42EA-B5F7-3EE5B95B5A7A}" destId="{7576273D-925F-41C1-9C52-C7070FA49878}" srcOrd="0" destOrd="0" presId="urn:microsoft.com/office/officeart/2005/8/layout/orgChart1"/>
    <dgm:cxn modelId="{423DC9F8-4034-411D-BD07-D4AF695CACCE}" type="presParOf" srcId="{21FA19A9-433B-42EA-B5F7-3EE5B95B5A7A}" destId="{3C56A7DC-27E3-4B70-828D-1573BCC5BBC5}" srcOrd="1" destOrd="0" presId="urn:microsoft.com/office/officeart/2005/8/layout/orgChart1"/>
    <dgm:cxn modelId="{598A44F0-9256-422E-BE75-67E27FFD975E}" type="presParOf" srcId="{F7EB57A7-4BAC-4788-8C74-CA0E23712757}" destId="{FB6A8C07-0BDB-4C70-8A6A-AAEA462B2E8B}" srcOrd="1" destOrd="0" presId="urn:microsoft.com/office/officeart/2005/8/layout/orgChart1"/>
    <dgm:cxn modelId="{6011C91E-5D39-4B74-883A-4D8EFF3C5A32}" type="presParOf" srcId="{F7EB57A7-4BAC-4788-8C74-CA0E23712757}" destId="{447CDCF6-8E83-4024-8F0D-443F6EE539C0}" srcOrd="2" destOrd="0" presId="urn:microsoft.com/office/officeart/2005/8/layout/orgChart1"/>
    <dgm:cxn modelId="{A4B090D1-D186-45F0-BC33-7AE4E74EFD8F}" type="presParOf" srcId="{0CAF0E60-A604-4F3D-98AB-73FFD0FF15B2}" destId="{FE37AF61-9818-49C9-A751-8BED97D34998}" srcOrd="2" destOrd="0" presId="urn:microsoft.com/office/officeart/2005/8/layout/orgChart1"/>
    <dgm:cxn modelId="{5C207F7A-3D2A-43E8-B160-FA8E618D0226}" type="presParOf" srcId="{4EEC8E12-408B-4A12-A6E0-7C7EAB5C3C49}" destId="{C6181051-6108-4E3C-9867-8E5EB165D709}" srcOrd="6" destOrd="0" presId="urn:microsoft.com/office/officeart/2005/8/layout/orgChart1"/>
    <dgm:cxn modelId="{1E13D043-512A-41BF-884A-0613ABF9E129}" type="presParOf" srcId="{4EEC8E12-408B-4A12-A6E0-7C7EAB5C3C49}" destId="{068C6455-1512-4A53-8E43-8EF6C1500E5E}" srcOrd="7" destOrd="0" presId="urn:microsoft.com/office/officeart/2005/8/layout/orgChart1"/>
    <dgm:cxn modelId="{EBCB0DC3-D114-4AF8-BF0E-968B234934E9}" type="presParOf" srcId="{068C6455-1512-4A53-8E43-8EF6C1500E5E}" destId="{E07323B2-207D-43BB-8857-01098C675E1C}" srcOrd="0" destOrd="0" presId="urn:microsoft.com/office/officeart/2005/8/layout/orgChart1"/>
    <dgm:cxn modelId="{C713F0D9-D9F6-4447-B58C-EAB6D6649798}" type="presParOf" srcId="{E07323B2-207D-43BB-8857-01098C675E1C}" destId="{4BAE919A-8AFB-4743-990B-C79330125DEC}" srcOrd="0" destOrd="0" presId="urn:microsoft.com/office/officeart/2005/8/layout/orgChart1"/>
    <dgm:cxn modelId="{46B27E96-504F-4FEE-8FB7-F78AA72074E8}" type="presParOf" srcId="{E07323B2-207D-43BB-8857-01098C675E1C}" destId="{2F8E0A4B-82F0-407A-B69E-4C656A0BEC44}" srcOrd="1" destOrd="0" presId="urn:microsoft.com/office/officeart/2005/8/layout/orgChart1"/>
    <dgm:cxn modelId="{6B577BD4-BFB9-4918-A159-03A8DF003C85}" type="presParOf" srcId="{068C6455-1512-4A53-8E43-8EF6C1500E5E}" destId="{0299AF1A-604F-48B9-99A0-0D2E7CB71015}" srcOrd="1" destOrd="0" presId="urn:microsoft.com/office/officeart/2005/8/layout/orgChart1"/>
    <dgm:cxn modelId="{4079D4F1-782B-4BA0-9C00-EB6BE22D2819}" type="presParOf" srcId="{068C6455-1512-4A53-8E43-8EF6C1500E5E}" destId="{157C0774-2FF4-4E9E-8DA9-AF21E81177AB}" srcOrd="2" destOrd="0" presId="urn:microsoft.com/office/officeart/2005/8/layout/orgChart1"/>
    <dgm:cxn modelId="{0F33DA37-6CF3-4DF3-9309-D21ABE419471}" type="presParOf" srcId="{4EEC8E12-408B-4A12-A6E0-7C7EAB5C3C49}" destId="{7682D9BA-F3E0-403B-81EC-0AA149048511}" srcOrd="8" destOrd="0" presId="urn:microsoft.com/office/officeart/2005/8/layout/orgChart1"/>
    <dgm:cxn modelId="{3A216732-ECA1-4E4F-9728-55604AFD02A6}" type="presParOf" srcId="{4EEC8E12-408B-4A12-A6E0-7C7EAB5C3C49}" destId="{EF0FC23F-903F-45CE-AEFA-C25BB7C3C18D}" srcOrd="9" destOrd="0" presId="urn:microsoft.com/office/officeart/2005/8/layout/orgChart1"/>
    <dgm:cxn modelId="{A925C45C-3C8B-4DE5-9140-00F9DC327687}" type="presParOf" srcId="{EF0FC23F-903F-45CE-AEFA-C25BB7C3C18D}" destId="{10528CB0-DBA9-4E77-B061-455855D4FAC7}" srcOrd="0" destOrd="0" presId="urn:microsoft.com/office/officeart/2005/8/layout/orgChart1"/>
    <dgm:cxn modelId="{D9E1ABF5-6E81-460A-9189-AC44100FEB1B}" type="presParOf" srcId="{10528CB0-DBA9-4E77-B061-455855D4FAC7}" destId="{E36B5BD7-FAE9-4123-9566-96B9D46EF1B3}" srcOrd="0" destOrd="0" presId="urn:microsoft.com/office/officeart/2005/8/layout/orgChart1"/>
    <dgm:cxn modelId="{A9274928-9A2E-4F45-8F85-A27AC517D599}" type="presParOf" srcId="{10528CB0-DBA9-4E77-B061-455855D4FAC7}" destId="{82DB58EC-4A74-438A-837C-6CF839135ED9}" srcOrd="1" destOrd="0" presId="urn:microsoft.com/office/officeart/2005/8/layout/orgChart1"/>
    <dgm:cxn modelId="{0D2BB8D7-EA6A-43E1-AF5D-840A3FACED8E}" type="presParOf" srcId="{EF0FC23F-903F-45CE-AEFA-C25BB7C3C18D}" destId="{51201174-AD8D-41E1-8E52-8D5207F7DAD4}" srcOrd="1" destOrd="0" presId="urn:microsoft.com/office/officeart/2005/8/layout/orgChart1"/>
    <dgm:cxn modelId="{67BE644D-806C-4877-AA99-DB7A09A5DD64}" type="presParOf" srcId="{EF0FC23F-903F-45CE-AEFA-C25BB7C3C18D}" destId="{0D1DEC4E-E88C-445E-B435-16FC8FF0BE08}" srcOrd="2" destOrd="0" presId="urn:microsoft.com/office/officeart/2005/8/layout/orgChart1"/>
    <dgm:cxn modelId="{A3CC14B6-B89D-4B52-8D6C-A9AEA281341A}" type="presParOf" srcId="{0F20953B-F485-4349-9398-BDB0A112710C}" destId="{6BECDA02-2452-45BF-BA7C-B96C68CCBB6D}" srcOrd="2" destOrd="0" presId="urn:microsoft.com/office/officeart/2005/8/layout/orgChart1"/>
    <dgm:cxn modelId="{296778B9-F2C2-41F1-AA5E-E417458BBE0C}" type="presParOf" srcId="{700C3A01-D537-4A29-9847-D97F67381D84}" destId="{828ACF61-ED48-451C-AEC2-148F918F1A35}" srcOrd="2" destOrd="0" presId="urn:microsoft.com/office/officeart/2005/8/layout/orgChart1"/>
    <dgm:cxn modelId="{2BF74A45-E090-4028-8545-6B7FC7CAB994}" type="presParOf" srcId="{3B07C2FE-50A5-4BCF-9DBD-A41A05C41598}" destId="{4FE94D9D-FCEE-4D19-A67C-8A2BA3CB9851}" srcOrd="2" destOrd="0" presId="urn:microsoft.com/office/officeart/2005/8/layout/orgChart1"/>
    <dgm:cxn modelId="{F09ABD14-BC2D-455E-BB50-E89A339293C8}" type="presParOf" srcId="{11C61904-0562-4462-9D09-87BC5CBBFF7A}" destId="{A8A637E4-26C5-4495-8963-A6EB0F6ED247}" srcOrd="2" destOrd="0" presId="urn:microsoft.com/office/officeart/2005/8/layout/orgChart1"/>
    <dgm:cxn modelId="{4D516A2C-F0A3-4ACA-8EFC-6D01735048AB}" type="presParOf" srcId="{68208947-9189-4786-8CC9-1FBF7B109E3F}" destId="{5CC721C9-11A7-4110-88A5-6A71A566D80D}" srcOrd="2" destOrd="0" presId="urn:microsoft.com/office/officeart/2005/8/layout/orgChart1"/>
    <dgm:cxn modelId="{49740E3A-0C65-4AD9-B1C6-BEDEB59E0D19}" type="presParOf" srcId="{42057015-EE77-4858-B6D3-4DBB0B0C9629}" destId="{2FBF693E-6ECA-4F83-8A56-C5028E72651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2D9BA-F3E0-403B-81EC-0AA149048511}">
      <dsp:nvSpPr>
        <dsp:cNvPr id="0" name=""/>
        <dsp:cNvSpPr/>
      </dsp:nvSpPr>
      <dsp:spPr>
        <a:xfrm>
          <a:off x="2803071" y="4108739"/>
          <a:ext cx="2322696" cy="201556"/>
        </a:xfrm>
        <a:custGeom>
          <a:avLst/>
          <a:gdLst/>
          <a:ahLst/>
          <a:cxnLst/>
          <a:rect l="0" t="0" r="0" b="0"/>
          <a:pathLst>
            <a:path>
              <a:moveTo>
                <a:pt x="0" y="0"/>
              </a:moveTo>
              <a:lnTo>
                <a:pt x="0" y="100778"/>
              </a:lnTo>
              <a:lnTo>
                <a:pt x="2322696" y="100778"/>
              </a:lnTo>
              <a:lnTo>
                <a:pt x="2322696"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181051-6108-4E3C-9867-8E5EB165D709}">
      <dsp:nvSpPr>
        <dsp:cNvPr id="0" name=""/>
        <dsp:cNvSpPr/>
      </dsp:nvSpPr>
      <dsp:spPr>
        <a:xfrm>
          <a:off x="2803071" y="4108739"/>
          <a:ext cx="1161348" cy="201556"/>
        </a:xfrm>
        <a:custGeom>
          <a:avLst/>
          <a:gdLst/>
          <a:ahLst/>
          <a:cxnLst/>
          <a:rect l="0" t="0" r="0" b="0"/>
          <a:pathLst>
            <a:path>
              <a:moveTo>
                <a:pt x="0" y="0"/>
              </a:moveTo>
              <a:lnTo>
                <a:pt x="0" y="100778"/>
              </a:lnTo>
              <a:lnTo>
                <a:pt x="1161348" y="100778"/>
              </a:lnTo>
              <a:lnTo>
                <a:pt x="1161348"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43C5B3-851E-42F6-92F2-9BC60ECA833A}">
      <dsp:nvSpPr>
        <dsp:cNvPr id="0" name=""/>
        <dsp:cNvSpPr/>
      </dsp:nvSpPr>
      <dsp:spPr>
        <a:xfrm>
          <a:off x="2076547" y="4790192"/>
          <a:ext cx="342607" cy="381238"/>
        </a:xfrm>
        <a:custGeom>
          <a:avLst/>
          <a:gdLst/>
          <a:ahLst/>
          <a:cxnLst/>
          <a:rect l="0" t="0" r="0" b="0"/>
          <a:pathLst>
            <a:path>
              <a:moveTo>
                <a:pt x="342607" y="0"/>
              </a:moveTo>
              <a:lnTo>
                <a:pt x="342607" y="381238"/>
              </a:lnTo>
              <a:lnTo>
                <a:pt x="0" y="3812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07EF48-D2E9-43C2-B985-6EEAE63BA060}">
      <dsp:nvSpPr>
        <dsp:cNvPr id="0" name=""/>
        <dsp:cNvSpPr/>
      </dsp:nvSpPr>
      <dsp:spPr>
        <a:xfrm>
          <a:off x="2757351" y="4108739"/>
          <a:ext cx="91440" cy="201556"/>
        </a:xfrm>
        <a:custGeom>
          <a:avLst/>
          <a:gdLst/>
          <a:ahLst/>
          <a:cxnLst/>
          <a:rect l="0" t="0" r="0" b="0"/>
          <a:pathLst>
            <a:path>
              <a:moveTo>
                <a:pt x="45720" y="0"/>
              </a:moveTo>
              <a:lnTo>
                <a:pt x="4572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B9663D-D072-4E99-8D21-A12E0ECFCFA7}">
      <dsp:nvSpPr>
        <dsp:cNvPr id="0" name=""/>
        <dsp:cNvSpPr/>
      </dsp:nvSpPr>
      <dsp:spPr>
        <a:xfrm>
          <a:off x="1641723" y="4108739"/>
          <a:ext cx="1161348" cy="201556"/>
        </a:xfrm>
        <a:custGeom>
          <a:avLst/>
          <a:gdLst/>
          <a:ahLst/>
          <a:cxnLst/>
          <a:rect l="0" t="0" r="0" b="0"/>
          <a:pathLst>
            <a:path>
              <a:moveTo>
                <a:pt x="1161348" y="0"/>
              </a:moveTo>
              <a:lnTo>
                <a:pt x="1161348" y="100778"/>
              </a:lnTo>
              <a:lnTo>
                <a:pt x="0" y="100778"/>
              </a:lnTo>
              <a:lnTo>
                <a:pt x="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5ED9F6-5235-4B85-AE9E-317278C83F2D}">
      <dsp:nvSpPr>
        <dsp:cNvPr id="0" name=""/>
        <dsp:cNvSpPr/>
      </dsp:nvSpPr>
      <dsp:spPr>
        <a:xfrm>
          <a:off x="480375" y="4108739"/>
          <a:ext cx="2322696" cy="201556"/>
        </a:xfrm>
        <a:custGeom>
          <a:avLst/>
          <a:gdLst/>
          <a:ahLst/>
          <a:cxnLst/>
          <a:rect l="0" t="0" r="0" b="0"/>
          <a:pathLst>
            <a:path>
              <a:moveTo>
                <a:pt x="2322696" y="0"/>
              </a:moveTo>
              <a:lnTo>
                <a:pt x="2322696" y="100778"/>
              </a:lnTo>
              <a:lnTo>
                <a:pt x="0" y="100778"/>
              </a:lnTo>
              <a:lnTo>
                <a:pt x="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EB9B39-BDCC-4391-B0A5-BF0941C6D624}">
      <dsp:nvSpPr>
        <dsp:cNvPr id="0" name=""/>
        <dsp:cNvSpPr/>
      </dsp:nvSpPr>
      <dsp:spPr>
        <a:xfrm>
          <a:off x="2757351" y="3427287"/>
          <a:ext cx="91440" cy="201556"/>
        </a:xfrm>
        <a:custGeom>
          <a:avLst/>
          <a:gdLst/>
          <a:ahLst/>
          <a:cxnLst/>
          <a:rect l="0" t="0" r="0" b="0"/>
          <a:pathLst>
            <a:path>
              <a:moveTo>
                <a:pt x="45720" y="0"/>
              </a:moveTo>
              <a:lnTo>
                <a:pt x="4572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53B798-8E7C-4C10-B146-D7B5856DA19A}">
      <dsp:nvSpPr>
        <dsp:cNvPr id="0" name=""/>
        <dsp:cNvSpPr/>
      </dsp:nvSpPr>
      <dsp:spPr>
        <a:xfrm>
          <a:off x="2757351" y="2745835"/>
          <a:ext cx="91440" cy="201556"/>
        </a:xfrm>
        <a:custGeom>
          <a:avLst/>
          <a:gdLst/>
          <a:ahLst/>
          <a:cxnLst/>
          <a:rect l="0" t="0" r="0" b="0"/>
          <a:pathLst>
            <a:path>
              <a:moveTo>
                <a:pt x="45720" y="0"/>
              </a:moveTo>
              <a:lnTo>
                <a:pt x="4572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2EB73-B6D3-4802-836F-AD7F370A96AA}">
      <dsp:nvSpPr>
        <dsp:cNvPr id="0" name=""/>
        <dsp:cNvSpPr/>
      </dsp:nvSpPr>
      <dsp:spPr>
        <a:xfrm>
          <a:off x="2757351" y="2064383"/>
          <a:ext cx="91440" cy="201556"/>
        </a:xfrm>
        <a:custGeom>
          <a:avLst/>
          <a:gdLst/>
          <a:ahLst/>
          <a:cxnLst/>
          <a:rect l="0" t="0" r="0" b="0"/>
          <a:pathLst>
            <a:path>
              <a:moveTo>
                <a:pt x="45720" y="0"/>
              </a:moveTo>
              <a:lnTo>
                <a:pt x="4572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D8A96-9DBD-4FA9-93D4-C8E9D80D17B2}">
      <dsp:nvSpPr>
        <dsp:cNvPr id="0" name=""/>
        <dsp:cNvSpPr/>
      </dsp:nvSpPr>
      <dsp:spPr>
        <a:xfrm>
          <a:off x="2757351" y="1382930"/>
          <a:ext cx="91440" cy="201556"/>
        </a:xfrm>
        <a:custGeom>
          <a:avLst/>
          <a:gdLst/>
          <a:ahLst/>
          <a:cxnLst/>
          <a:rect l="0" t="0" r="0" b="0"/>
          <a:pathLst>
            <a:path>
              <a:moveTo>
                <a:pt x="45720" y="0"/>
              </a:moveTo>
              <a:lnTo>
                <a:pt x="45720" y="201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67C78-7BBE-419C-89C9-42B7A7233BEA}">
      <dsp:nvSpPr>
        <dsp:cNvPr id="0" name=""/>
        <dsp:cNvSpPr/>
      </dsp:nvSpPr>
      <dsp:spPr>
        <a:xfrm>
          <a:off x="2757351" y="701478"/>
          <a:ext cx="91440" cy="201556"/>
        </a:xfrm>
        <a:custGeom>
          <a:avLst/>
          <a:gdLst/>
          <a:ahLst/>
          <a:cxnLst/>
          <a:rect l="0" t="0" r="0" b="0"/>
          <a:pathLst>
            <a:path>
              <a:moveTo>
                <a:pt x="45720" y="0"/>
              </a:moveTo>
              <a:lnTo>
                <a:pt x="45720" y="201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2660B-7C4B-4D17-8C33-3DBBBD3B00B3}">
      <dsp:nvSpPr>
        <dsp:cNvPr id="0" name=""/>
        <dsp:cNvSpPr/>
      </dsp:nvSpPr>
      <dsp:spPr>
        <a:xfrm>
          <a:off x="2323175" y="221582"/>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Reading Dataset</a:t>
          </a:r>
          <a:endParaRPr lang="en-US" sz="1300" kern="1200" dirty="0"/>
        </a:p>
      </dsp:txBody>
      <dsp:txXfrm>
        <a:off x="2323175" y="221582"/>
        <a:ext cx="959791" cy="479895"/>
      </dsp:txXfrm>
    </dsp:sp>
    <dsp:sp modelId="{6A5AA896-EDB6-481B-BCC0-45882711C81D}">
      <dsp:nvSpPr>
        <dsp:cNvPr id="0" name=""/>
        <dsp:cNvSpPr/>
      </dsp:nvSpPr>
      <dsp:spPr>
        <a:xfrm>
          <a:off x="2323175" y="903034"/>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Data Cleaning</a:t>
          </a:r>
          <a:endParaRPr lang="en-US" sz="1300" kern="1200" dirty="0"/>
        </a:p>
      </dsp:txBody>
      <dsp:txXfrm>
        <a:off x="2323175" y="903034"/>
        <a:ext cx="959791" cy="479895"/>
      </dsp:txXfrm>
    </dsp:sp>
    <dsp:sp modelId="{31C9C600-ED86-46F2-AC91-0D50252C4991}">
      <dsp:nvSpPr>
        <dsp:cNvPr id="0" name=""/>
        <dsp:cNvSpPr/>
      </dsp:nvSpPr>
      <dsp:spPr>
        <a:xfrm>
          <a:off x="2323175" y="1584487"/>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Data Visualization</a:t>
          </a:r>
          <a:endParaRPr lang="en-US" sz="1300" kern="1200" dirty="0"/>
        </a:p>
      </dsp:txBody>
      <dsp:txXfrm>
        <a:off x="2323175" y="1584487"/>
        <a:ext cx="959791" cy="479895"/>
      </dsp:txXfrm>
    </dsp:sp>
    <dsp:sp modelId="{09AD6F0F-F2B4-400F-A879-B91594F0F4E3}">
      <dsp:nvSpPr>
        <dsp:cNvPr id="0" name=""/>
        <dsp:cNvSpPr/>
      </dsp:nvSpPr>
      <dsp:spPr>
        <a:xfrm>
          <a:off x="2323175" y="2265939"/>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Outlier detection</a:t>
          </a:r>
          <a:endParaRPr lang="en-US" sz="1300" kern="1200" dirty="0"/>
        </a:p>
      </dsp:txBody>
      <dsp:txXfrm>
        <a:off x="2323175" y="2265939"/>
        <a:ext cx="959791" cy="479895"/>
      </dsp:txXfrm>
    </dsp:sp>
    <dsp:sp modelId="{6C158DA0-8BA6-4E0E-9EAD-1320A76EA846}">
      <dsp:nvSpPr>
        <dsp:cNvPr id="0" name=""/>
        <dsp:cNvSpPr/>
      </dsp:nvSpPr>
      <dsp:spPr>
        <a:xfrm>
          <a:off x="2323175" y="2947391"/>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Training data</a:t>
          </a:r>
          <a:endParaRPr lang="en-US" sz="1300" kern="1200" dirty="0"/>
        </a:p>
      </dsp:txBody>
      <dsp:txXfrm>
        <a:off x="2323175" y="2947391"/>
        <a:ext cx="959791" cy="479895"/>
      </dsp:txXfrm>
    </dsp:sp>
    <dsp:sp modelId="{7D50EF3C-9145-440A-AE37-FD79254B30D7}">
      <dsp:nvSpPr>
        <dsp:cNvPr id="0" name=""/>
        <dsp:cNvSpPr/>
      </dsp:nvSpPr>
      <dsp:spPr>
        <a:xfrm>
          <a:off x="2323175" y="3628843"/>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Learning algorithm</a:t>
          </a:r>
          <a:endParaRPr lang="en-US" sz="1300" kern="1200" dirty="0"/>
        </a:p>
      </dsp:txBody>
      <dsp:txXfrm>
        <a:off x="2323175" y="3628843"/>
        <a:ext cx="959791" cy="479895"/>
      </dsp:txXfrm>
    </dsp:sp>
    <dsp:sp modelId="{AF79C10A-075D-471E-8022-06BC6C3F8CDA}">
      <dsp:nvSpPr>
        <dsp:cNvPr id="0" name=""/>
        <dsp:cNvSpPr/>
      </dsp:nvSpPr>
      <dsp:spPr>
        <a:xfrm>
          <a:off x="479" y="4310296"/>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SVM</a:t>
          </a:r>
          <a:endParaRPr lang="en-US" sz="1300" kern="1200" dirty="0"/>
        </a:p>
      </dsp:txBody>
      <dsp:txXfrm>
        <a:off x="479" y="4310296"/>
        <a:ext cx="959791" cy="479895"/>
      </dsp:txXfrm>
    </dsp:sp>
    <dsp:sp modelId="{B29B4D38-A430-487D-9B0E-D534D8AA61E0}">
      <dsp:nvSpPr>
        <dsp:cNvPr id="0" name=""/>
        <dsp:cNvSpPr/>
      </dsp:nvSpPr>
      <dsp:spPr>
        <a:xfrm>
          <a:off x="1161827" y="4310296"/>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Decision Tree</a:t>
          </a:r>
          <a:endParaRPr lang="en-US" sz="1300" kern="1200" dirty="0"/>
        </a:p>
      </dsp:txBody>
      <dsp:txXfrm>
        <a:off x="1161827" y="4310296"/>
        <a:ext cx="959791" cy="479895"/>
      </dsp:txXfrm>
    </dsp:sp>
    <dsp:sp modelId="{408C7CCC-0763-4AE5-8970-47331FEBC1C6}">
      <dsp:nvSpPr>
        <dsp:cNvPr id="0" name=""/>
        <dsp:cNvSpPr/>
      </dsp:nvSpPr>
      <dsp:spPr>
        <a:xfrm>
          <a:off x="2323175" y="4310296"/>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Logistic Regression</a:t>
          </a:r>
          <a:endParaRPr lang="en-US" sz="1300" kern="1200" dirty="0"/>
        </a:p>
      </dsp:txBody>
      <dsp:txXfrm>
        <a:off x="2323175" y="4310296"/>
        <a:ext cx="959791" cy="479895"/>
      </dsp:txXfrm>
    </dsp:sp>
    <dsp:sp modelId="{7576273D-925F-41C1-9C52-C7070FA49878}">
      <dsp:nvSpPr>
        <dsp:cNvPr id="0" name=""/>
        <dsp:cNvSpPr/>
      </dsp:nvSpPr>
      <dsp:spPr>
        <a:xfrm>
          <a:off x="1116755" y="4931483"/>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Model Evaluation</a:t>
          </a:r>
          <a:endParaRPr lang="en-US" sz="1300" kern="1200" dirty="0"/>
        </a:p>
      </dsp:txBody>
      <dsp:txXfrm>
        <a:off x="1116755" y="4931483"/>
        <a:ext cx="959791" cy="479895"/>
      </dsp:txXfrm>
    </dsp:sp>
    <dsp:sp modelId="{4BAE919A-8AFB-4743-990B-C79330125DEC}">
      <dsp:nvSpPr>
        <dsp:cNvPr id="0" name=""/>
        <dsp:cNvSpPr/>
      </dsp:nvSpPr>
      <dsp:spPr>
        <a:xfrm>
          <a:off x="3484523" y="4310296"/>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K Neighbour</a:t>
          </a:r>
          <a:endParaRPr lang="en-US" sz="1300" kern="1200" dirty="0"/>
        </a:p>
      </dsp:txBody>
      <dsp:txXfrm>
        <a:off x="3484523" y="4310296"/>
        <a:ext cx="959791" cy="479895"/>
      </dsp:txXfrm>
    </dsp:sp>
    <dsp:sp modelId="{E36B5BD7-FAE9-4123-9566-96B9D46EF1B3}">
      <dsp:nvSpPr>
        <dsp:cNvPr id="0" name=""/>
        <dsp:cNvSpPr/>
      </dsp:nvSpPr>
      <dsp:spPr>
        <a:xfrm>
          <a:off x="4645872" y="4310296"/>
          <a:ext cx="959791" cy="4798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Random Forest</a:t>
          </a:r>
          <a:endParaRPr lang="en-US" sz="1300" kern="1200" dirty="0"/>
        </a:p>
      </dsp:txBody>
      <dsp:txXfrm>
        <a:off x="4645872" y="4310296"/>
        <a:ext cx="959791" cy="4798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295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94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80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81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29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888888"/>
              </a:buClr>
              <a:buSzPts val="3200"/>
              <a:buNone/>
              <a:defRPr>
                <a:solidFill>
                  <a:srgbClr val="888888"/>
                </a:solidFill>
              </a:defRPr>
            </a:lvl1pPr>
            <a:lvl2pPr lvl="1" algn="ctr">
              <a:lnSpc>
                <a:spcPct val="100000"/>
              </a:lnSpc>
              <a:spcBef>
                <a:spcPts val="0"/>
              </a:spcBef>
              <a:spcAft>
                <a:spcPts val="0"/>
              </a:spcAft>
              <a:buClr>
                <a:srgbClr val="888888"/>
              </a:buClr>
              <a:buSzPts val="2800"/>
              <a:buNone/>
              <a:defRPr>
                <a:solidFill>
                  <a:srgbClr val="888888"/>
                </a:solidFill>
              </a:defRPr>
            </a:lvl2pPr>
            <a:lvl3pPr lvl="2" algn="ctr">
              <a:lnSpc>
                <a:spcPct val="100000"/>
              </a:lnSpc>
              <a:spcBef>
                <a:spcPts val="0"/>
              </a:spcBef>
              <a:spcAft>
                <a:spcPts val="0"/>
              </a:spcAft>
              <a:buClr>
                <a:srgbClr val="888888"/>
              </a:buClr>
              <a:buSzPts val="2400"/>
              <a:buNone/>
              <a:defRPr>
                <a:solidFill>
                  <a:srgbClr val="888888"/>
                </a:solidFill>
              </a:defRPr>
            </a:lvl3pPr>
            <a:lvl4pPr lvl="3" algn="ctr">
              <a:lnSpc>
                <a:spcPct val="100000"/>
              </a:lnSpc>
              <a:spcBef>
                <a:spcPts val="0"/>
              </a:spcBef>
              <a:spcAft>
                <a:spcPts val="0"/>
              </a:spcAft>
              <a:buClr>
                <a:srgbClr val="888888"/>
              </a:buClr>
              <a:buSzPts val="2000"/>
              <a:buNone/>
              <a:defRPr>
                <a:solidFill>
                  <a:srgbClr val="888888"/>
                </a:solidFill>
              </a:defRPr>
            </a:lvl4pPr>
            <a:lvl5pPr lvl="4" algn="ctr">
              <a:lnSpc>
                <a:spcPct val="100000"/>
              </a:lnSpc>
              <a:spcBef>
                <a:spcPts val="0"/>
              </a:spcBef>
              <a:spcAft>
                <a:spcPts val="0"/>
              </a:spcAft>
              <a:buClr>
                <a:srgbClr val="888888"/>
              </a:buClr>
              <a:buSzPts val="2000"/>
              <a:buNone/>
              <a:defRPr>
                <a:solidFill>
                  <a:srgbClr val="888888"/>
                </a:solidFill>
              </a:defRPr>
            </a:lvl5pPr>
            <a:lvl6pPr lvl="5" algn="ctr">
              <a:lnSpc>
                <a:spcPct val="100000"/>
              </a:lnSpc>
              <a:spcBef>
                <a:spcPts val="0"/>
              </a:spcBef>
              <a:spcAft>
                <a:spcPts val="0"/>
              </a:spcAft>
              <a:buClr>
                <a:srgbClr val="888888"/>
              </a:buClr>
              <a:buSzPts val="2000"/>
              <a:buNone/>
              <a:defRPr>
                <a:solidFill>
                  <a:srgbClr val="888888"/>
                </a:solidFill>
              </a:defRPr>
            </a:lvl6pPr>
            <a:lvl7pPr lvl="6" algn="ctr">
              <a:lnSpc>
                <a:spcPct val="100000"/>
              </a:lnSpc>
              <a:spcBef>
                <a:spcPts val="0"/>
              </a:spcBef>
              <a:spcAft>
                <a:spcPts val="0"/>
              </a:spcAft>
              <a:buClr>
                <a:srgbClr val="888888"/>
              </a:buClr>
              <a:buSzPts val="2000"/>
              <a:buNone/>
              <a:defRPr>
                <a:solidFill>
                  <a:srgbClr val="888888"/>
                </a:solidFill>
              </a:defRPr>
            </a:lvl7pPr>
            <a:lvl8pPr lvl="7" algn="ctr">
              <a:lnSpc>
                <a:spcPct val="100000"/>
              </a:lnSpc>
              <a:spcBef>
                <a:spcPts val="0"/>
              </a:spcBef>
              <a:spcAft>
                <a:spcPts val="0"/>
              </a:spcAft>
              <a:buClr>
                <a:srgbClr val="888888"/>
              </a:buClr>
              <a:buSzPts val="2000"/>
              <a:buNone/>
              <a:defRPr>
                <a:solidFill>
                  <a:srgbClr val="888888"/>
                </a:solidFill>
              </a:defRPr>
            </a:lvl8pPr>
            <a:lvl9pPr lvl="8" algn="ctr">
              <a:lnSpc>
                <a:spcPct val="100000"/>
              </a:lnSpc>
              <a:spcBef>
                <a:spcPts val="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1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6">
            <a:alphaModFix/>
          </a:blip>
          <a:srcRect b="10710"/>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6">
            <a:alphaModFix/>
          </a:blip>
          <a:srcRect b="1071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6">
              <a:alphaModFix/>
            </a:blip>
            <a:srcRect b="1071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7">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code/vikasukani/breast-cancer-prediction-using-machine-learnin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en.wikipedia.org/wiki/Breast_cance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512250" y="1341403"/>
            <a:ext cx="81195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dirty="0">
                <a:solidFill>
                  <a:srgbClr val="FF0000"/>
                </a:solidFill>
                <a:latin typeface="Arial Black"/>
                <a:sym typeface="Arial Black"/>
              </a:rPr>
              <a:t>AIML</a:t>
            </a:r>
          </a:p>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dirty="0">
                <a:solidFill>
                  <a:srgbClr val="FF0000"/>
                </a:solidFill>
                <a:latin typeface="Arial Black"/>
                <a:ea typeface="Arial"/>
                <a:cs typeface="Arial"/>
                <a:sym typeface="Arial Black"/>
              </a:rPr>
              <a:t>FINAL EVALUATION</a:t>
            </a:r>
            <a:endParaRPr sz="1400" b="0" i="0" u="none" strike="noStrike" cap="none" dirty="0">
              <a:solidFill>
                <a:srgbClr val="000000"/>
              </a:solidFill>
              <a:latin typeface="Arial"/>
              <a:ea typeface="Arial"/>
              <a:cs typeface="Arial"/>
              <a:sym typeface="Arial"/>
            </a:endParaRPr>
          </a:p>
        </p:txBody>
      </p:sp>
      <p:sp>
        <p:nvSpPr>
          <p:cNvPr id="47" name="Google Shape;47;p5"/>
          <p:cNvSpPr txBox="1"/>
          <p:nvPr/>
        </p:nvSpPr>
        <p:spPr>
          <a:xfrm>
            <a:off x="4862156" y="3499203"/>
            <a:ext cx="50583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err="1">
                <a:solidFill>
                  <a:schemeClr val="dk1"/>
                </a:solidFill>
                <a:latin typeface="Calibri"/>
                <a:ea typeface="Calibri"/>
                <a:cs typeface="Calibri"/>
                <a:sym typeface="Calibri"/>
              </a:rPr>
              <a:t>Pranav</a:t>
            </a:r>
            <a:r>
              <a:rPr lang="en-US" sz="1800" dirty="0">
                <a:solidFill>
                  <a:schemeClr val="dk1"/>
                </a:solidFill>
                <a:latin typeface="Calibri"/>
                <a:ea typeface="Calibri"/>
                <a:cs typeface="Calibri"/>
                <a:sym typeface="Calibri"/>
              </a:rPr>
              <a:t> Gupta</a:t>
            </a:r>
            <a:r>
              <a:rPr lang="en-US" sz="1800" b="0" i="0" u="none" strike="noStrike" cap="none" dirty="0">
                <a:solidFill>
                  <a:schemeClr val="dk1"/>
                </a:solidFill>
                <a:latin typeface="Calibri"/>
                <a:ea typeface="Calibri"/>
                <a:cs typeface="Calibri"/>
                <a:sym typeface="Calibri"/>
              </a:rPr>
              <a:t> (2210990666)</a:t>
            </a:r>
            <a:endParaRPr dirty="0"/>
          </a:p>
          <a:p>
            <a:pPr marL="0" marR="0" lvl="0" indent="0" algn="l" rtl="0">
              <a:lnSpc>
                <a:spcPct val="100000"/>
              </a:lnSpc>
              <a:spcBef>
                <a:spcPts val="0"/>
              </a:spcBef>
              <a:spcAft>
                <a:spcPts val="0"/>
              </a:spcAft>
              <a:buNone/>
            </a:pPr>
            <a:r>
              <a:rPr lang="en-US" sz="1800" b="0" i="0" u="none" strike="noStrike" cap="none" dirty="0" err="1">
                <a:solidFill>
                  <a:schemeClr val="dk1"/>
                </a:solidFill>
                <a:latin typeface="Calibri"/>
                <a:ea typeface="Calibri"/>
                <a:cs typeface="Calibri"/>
                <a:sym typeface="Calibri"/>
              </a:rPr>
              <a:t>Pranshul</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Sondhi</a:t>
            </a:r>
            <a:r>
              <a:rPr lang="en-US" sz="1800" b="0" i="0" u="none" strike="noStrike" cap="none" dirty="0">
                <a:solidFill>
                  <a:schemeClr val="dk1"/>
                </a:solidFill>
                <a:latin typeface="Calibri"/>
                <a:ea typeface="Calibri"/>
                <a:cs typeface="Calibri"/>
                <a:sym typeface="Calibri"/>
              </a:rPr>
              <a:t>(2210990669)</a:t>
            </a:r>
            <a:endParaRPr dirty="0"/>
          </a:p>
          <a:p>
            <a:pPr marL="0" marR="0" lvl="0" indent="0" algn="l" rtl="0">
              <a:lnSpc>
                <a:spcPct val="100000"/>
              </a:lnSpc>
              <a:spcBef>
                <a:spcPts val="0"/>
              </a:spcBef>
              <a:spcAft>
                <a:spcPts val="0"/>
              </a:spcAft>
              <a:buNone/>
            </a:pPr>
            <a:r>
              <a:rPr lang="en-US" sz="1800" b="0" i="0" u="none" strike="noStrike" cap="none" dirty="0" err="1">
                <a:solidFill>
                  <a:schemeClr val="dk1"/>
                </a:solidFill>
                <a:latin typeface="Calibri"/>
                <a:ea typeface="Calibri"/>
                <a:cs typeface="Calibri"/>
                <a:sym typeface="Calibri"/>
              </a:rPr>
              <a:t>Pratham</a:t>
            </a:r>
            <a:r>
              <a:rPr lang="en-US" sz="1800" b="0" i="0" u="none" strike="noStrike" cap="none" dirty="0">
                <a:solidFill>
                  <a:schemeClr val="dk1"/>
                </a:solidFill>
                <a:latin typeface="Calibri"/>
                <a:ea typeface="Calibri"/>
                <a:cs typeface="Calibri"/>
                <a:sym typeface="Calibri"/>
              </a:rPr>
              <a:t> Paul Singh(2210990675)</a:t>
            </a:r>
          </a:p>
          <a:p>
            <a:pPr marL="0" marR="0" lvl="0" indent="0" algn="l" rtl="0">
              <a:lnSpc>
                <a:spcPct val="100000"/>
              </a:lnSpc>
              <a:spcBef>
                <a:spcPts val="0"/>
              </a:spcBef>
              <a:spcAft>
                <a:spcPts val="0"/>
              </a:spcAft>
              <a:buNone/>
            </a:pPr>
            <a:r>
              <a:rPr lang="en-US" sz="1800" b="0" i="0" u="none" strike="noStrike" cap="none" dirty="0" err="1">
                <a:solidFill>
                  <a:schemeClr val="dk1"/>
                </a:solidFill>
                <a:latin typeface="Calibri"/>
                <a:ea typeface="Calibri"/>
                <a:cs typeface="Calibri"/>
                <a:sym typeface="Calibri"/>
              </a:rPr>
              <a:t>Raghav</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Dua</a:t>
            </a:r>
            <a:r>
              <a:rPr lang="en-US" sz="1800" b="0" i="0" u="none" strike="noStrike" cap="none" dirty="0">
                <a:solidFill>
                  <a:schemeClr val="dk1"/>
                </a:solidFill>
                <a:latin typeface="Calibri"/>
                <a:ea typeface="Calibri"/>
                <a:cs typeface="Calibri"/>
                <a:sym typeface="Calibri"/>
              </a:rPr>
              <a:t>(2210990697)</a:t>
            </a:r>
          </a:p>
        </p:txBody>
      </p:sp>
      <p:sp>
        <p:nvSpPr>
          <p:cNvPr id="48" name="Google Shape;48;p5"/>
          <p:cNvSpPr txBox="1"/>
          <p:nvPr/>
        </p:nvSpPr>
        <p:spPr>
          <a:xfrm>
            <a:off x="2038700" y="3512781"/>
            <a:ext cx="2823456" cy="212361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Team Details: Fanatic (15):</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9" name="Google Shape;49;p5"/>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Institute of Engineering and Technology,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Punjab</a:t>
            </a:r>
            <a:endParaRPr sz="1400" b="0" i="0" u="none" strike="noStrike" cap="none">
              <a:solidFill>
                <a:srgbClr val="000000"/>
              </a:solidFill>
              <a:latin typeface="Arial"/>
              <a:ea typeface="Arial"/>
              <a:cs typeface="Arial"/>
              <a:sym typeface="Arial"/>
            </a:endParaRPr>
          </a:p>
        </p:txBody>
      </p:sp>
      <p:sp>
        <p:nvSpPr>
          <p:cNvPr id="50" name="Google Shape;50;p5"/>
          <p:cNvSpPr txBox="1"/>
          <p:nvPr/>
        </p:nvSpPr>
        <p:spPr>
          <a:xfrm>
            <a:off x="1947250" y="4935165"/>
            <a:ext cx="2311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Faculty Coordinator:</a:t>
            </a:r>
            <a:endParaRPr sz="1800" b="0" i="0" u="none" strike="noStrike" cap="none">
              <a:solidFill>
                <a:srgbClr val="000000"/>
              </a:solidFill>
              <a:latin typeface="Calibri"/>
              <a:ea typeface="Calibri"/>
              <a:cs typeface="Calibri"/>
              <a:sym typeface="Calibri"/>
            </a:endParaRPr>
          </a:p>
        </p:txBody>
      </p:sp>
      <p:sp>
        <p:nvSpPr>
          <p:cNvPr id="51" name="Google Shape;51;p5"/>
          <p:cNvSpPr txBox="1"/>
          <p:nvPr/>
        </p:nvSpPr>
        <p:spPr>
          <a:xfrm>
            <a:off x="4167200" y="4935177"/>
            <a:ext cx="2625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Dr. </a:t>
            </a:r>
            <a:r>
              <a:rPr lang="en-IN" sz="1800" dirty="0" err="1">
                <a:latin typeface="Calibri"/>
                <a:ea typeface="Calibri"/>
                <a:cs typeface="Calibri"/>
                <a:sym typeface="Calibri"/>
              </a:rPr>
              <a:t>Kirandeep</a:t>
            </a:r>
            <a:r>
              <a:rPr lang="en-IN" sz="1800" dirty="0">
                <a:latin typeface="Calibri"/>
                <a:ea typeface="Calibri"/>
                <a:cs typeface="Calibri"/>
                <a:sym typeface="Calibri"/>
              </a:rPr>
              <a:t> Singh</a:t>
            </a:r>
            <a:endParaRPr sz="1800" b="0" i="0" u="none" strike="noStrike" cap="none" dirty="0">
              <a:solidFill>
                <a:srgbClr val="000000"/>
              </a:solidFill>
              <a:latin typeface="Calibri"/>
              <a:ea typeface="Calibri"/>
              <a:cs typeface="Calibri"/>
              <a:sym typeface="Calibri"/>
            </a:endParaRPr>
          </a:p>
        </p:txBody>
      </p:sp>
      <p:sp>
        <p:nvSpPr>
          <p:cNvPr id="52" name="Google Shape;52;p5"/>
          <p:cNvSpPr txBox="1"/>
          <p:nvPr/>
        </p:nvSpPr>
        <p:spPr>
          <a:xfrm>
            <a:off x="5917475" y="4876827"/>
            <a:ext cx="325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9" name="Google Shape;46;p5"/>
          <p:cNvSpPr txBox="1"/>
          <p:nvPr/>
        </p:nvSpPr>
        <p:spPr>
          <a:xfrm>
            <a:off x="507888" y="2617240"/>
            <a:ext cx="8119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500" b="0" i="0" u="none" strike="noStrike" cap="none" dirty="0">
                <a:solidFill>
                  <a:srgbClr val="FF0000"/>
                </a:solidFill>
                <a:latin typeface="Arial Black"/>
                <a:ea typeface="Arial"/>
                <a:cs typeface="Arial"/>
                <a:sym typeface="Arial Black"/>
              </a:rPr>
              <a:t>BREAST CANCER DETECTION</a:t>
            </a:r>
            <a:endParaRPr sz="35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Google Shape;154;p24">
            <a:extLst>
              <a:ext uri="{FF2B5EF4-FFF2-40B4-BE49-F238E27FC236}">
                <a16:creationId xmlns:a16="http://schemas.microsoft.com/office/drawing/2014/main" id="{659CD7DF-16D2-150E-3172-2E105415FA81}"/>
              </a:ext>
            </a:extLst>
          </p:cNvPr>
          <p:cNvSpPr/>
          <p:nvPr/>
        </p:nvSpPr>
        <p:spPr>
          <a:xfrm>
            <a:off x="400595" y="1323703"/>
            <a:ext cx="3579223" cy="3970277"/>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SVM (Support Vector Machine) is a supervised machine learning algorithm used for classification and regression tasks.</a:t>
            </a:r>
          </a:p>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It is performed to find the hyperplane that best separates different classes in the feature space.</a:t>
            </a:r>
          </a:p>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SVM tells us about the data by identifying the optimal decision boundary that maximizes the margin between classes, providing effective classification and generalization performance.</a:t>
            </a:r>
            <a:endParaRPr lang="en-US" sz="1800" dirty="0">
              <a:solidFill>
                <a:srgbClr val="212121"/>
              </a:solidFill>
              <a:latin typeface="Times New Roman" pitchFamily="18" charset="0"/>
              <a:ea typeface="Calibri"/>
              <a:cs typeface="Times New Roman" pitchFamily="18" charset="0"/>
              <a:sym typeface="Calibri"/>
            </a:endParaRPr>
          </a:p>
        </p:txBody>
      </p:sp>
      <p:sp>
        <p:nvSpPr>
          <p:cNvPr id="5" name="Google Shape;160;p25"/>
          <p:cNvSpPr txBox="1">
            <a:spLocks/>
          </p:cNvSpPr>
          <p:nvPr/>
        </p:nvSpPr>
        <p:spPr>
          <a:xfrm>
            <a:off x="217713" y="-78381"/>
            <a:ext cx="6191795" cy="836023"/>
          </a:xfrm>
          <a:prstGeom prst="rect">
            <a:avLst/>
          </a:prstGeom>
          <a:noFill/>
          <a:ln>
            <a:noFill/>
          </a:ln>
        </p:spPr>
        <p:txBody>
          <a:bodyPr spcFirstLastPara="1" wrap="square" lIns="91425" tIns="91425" rIns="91425" bIns="91425" anchor="t" anchorCtr="0">
            <a:noAutofit/>
          </a:bodyPr>
          <a:lstStyle/>
          <a:p>
            <a:pPr lvl="0">
              <a:buSzPts val="2800"/>
            </a:pPr>
            <a:r>
              <a:rPr lang="en-GB" sz="2700" b="1" dirty="0">
                <a:solidFill>
                  <a:schemeClr val="bg1"/>
                </a:solidFill>
                <a:latin typeface="Calibri" pitchFamily="34" charset="0"/>
                <a:ea typeface="Calibri" pitchFamily="34" charset="0"/>
                <a:cs typeface="Calibri" pitchFamily="34" charset="0"/>
              </a:rPr>
              <a:t>ML MODEL 2 : SUPPORT VECTOR MACHINE</a:t>
            </a:r>
            <a:endParaRPr kumimoji="0" lang="it-IT" sz="2700" b="0" i="0" u="none" strike="noStrike" kern="0" cap="none" spc="0" normalizeH="0" baseline="0" noProof="0" dirty="0">
              <a:ln>
                <a:noFill/>
              </a:ln>
              <a:solidFill>
                <a:schemeClr val="bg1"/>
              </a:solidFill>
              <a:effectLst/>
              <a:uLnTx/>
              <a:uFillTx/>
              <a:latin typeface="Calibri" pitchFamily="34" charset="0"/>
              <a:ea typeface="Calibri" pitchFamily="34" charset="0"/>
              <a:cs typeface="Calibri" pitchFamily="34" charset="0"/>
              <a:sym typeface="Calibri"/>
            </a:endParaRPr>
          </a:p>
        </p:txBody>
      </p:sp>
      <p:pic>
        <p:nvPicPr>
          <p:cNvPr id="7" name="Picture 6" descr="Screenshot 2024-05-14 001910.png"/>
          <p:cNvPicPr>
            <a:picLocks noChangeAspect="1"/>
          </p:cNvPicPr>
          <p:nvPr/>
        </p:nvPicPr>
        <p:blipFill>
          <a:blip r:embed="rId3"/>
          <a:stretch>
            <a:fillRect/>
          </a:stretch>
        </p:blipFill>
        <p:spPr>
          <a:xfrm>
            <a:off x="4128016" y="2386150"/>
            <a:ext cx="4663175" cy="2159456"/>
          </a:xfrm>
          <a:prstGeom prst="rect">
            <a:avLst/>
          </a:prstGeom>
        </p:spPr>
      </p:pic>
    </p:spTree>
    <p:extLst>
      <p:ext uri="{BB962C8B-B14F-4D97-AF65-F5344CB8AC3E}">
        <p14:creationId xmlns:p14="http://schemas.microsoft.com/office/powerpoint/2010/main" val="205808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Google Shape;154;p24">
            <a:extLst>
              <a:ext uri="{FF2B5EF4-FFF2-40B4-BE49-F238E27FC236}">
                <a16:creationId xmlns:a16="http://schemas.microsoft.com/office/drawing/2014/main" id="{659CD7DF-16D2-150E-3172-2E105415FA81}"/>
              </a:ext>
            </a:extLst>
          </p:cNvPr>
          <p:cNvSpPr/>
          <p:nvPr/>
        </p:nvSpPr>
        <p:spPr>
          <a:xfrm>
            <a:off x="329119" y="1324931"/>
            <a:ext cx="3467818" cy="4524275"/>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Decision Tree is a predictive modeling technique that recursively splits the dataset into subsets based on the value of input features to make decisions.</a:t>
            </a:r>
          </a:p>
          <a:p>
            <a:pPr marL="171450" indent="-171450" algn="l">
              <a:buFont typeface="Arial" panose="020B0604020202020204" pitchFamily="34" charset="0"/>
              <a:buChar char="•"/>
            </a:pPr>
            <a:endParaRPr lang="en-US" sz="1800" dirty="0">
              <a:solidFill>
                <a:srgbClr val="212121"/>
              </a:solidFill>
              <a:latin typeface="Times New Roman" pitchFamily="18" charset="0"/>
              <a:ea typeface="Calibri"/>
              <a:cs typeface="Times New Roman" pitchFamily="18" charset="0"/>
            </a:endParaRPr>
          </a:p>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Performed for: Classification and regression tasks, as it's versatile and interpretable.</a:t>
            </a:r>
          </a:p>
          <a:p>
            <a:pPr marL="171450" indent="-171450" algn="l">
              <a:buFont typeface="Arial" panose="020B0604020202020204" pitchFamily="34" charset="0"/>
              <a:buChar char="•"/>
            </a:pPr>
            <a:endParaRPr lang="en-US" sz="1800" dirty="0">
              <a:solidFill>
                <a:srgbClr val="212121"/>
              </a:solidFill>
              <a:latin typeface="Times New Roman" pitchFamily="18" charset="0"/>
              <a:ea typeface="Calibri"/>
              <a:cs typeface="Times New Roman" pitchFamily="18" charset="0"/>
            </a:endParaRPr>
          </a:p>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Tells us about the data: Reveals the most significant variables, their relationships, and the decision-making process, aiding in understanding and predicting outcomes.</a:t>
            </a:r>
            <a:endParaRPr lang="en-US" sz="1800" dirty="0">
              <a:solidFill>
                <a:srgbClr val="212121"/>
              </a:solidFill>
              <a:latin typeface="Times New Roman" pitchFamily="18" charset="0"/>
              <a:ea typeface="Calibri"/>
              <a:cs typeface="Times New Roman" pitchFamily="18" charset="0"/>
              <a:sym typeface="Calibri"/>
            </a:endParaRPr>
          </a:p>
        </p:txBody>
      </p:sp>
      <p:sp>
        <p:nvSpPr>
          <p:cNvPr id="5" name="Google Shape;160;p25"/>
          <p:cNvSpPr txBox="1">
            <a:spLocks/>
          </p:cNvSpPr>
          <p:nvPr/>
        </p:nvSpPr>
        <p:spPr>
          <a:xfrm>
            <a:off x="217714" y="174170"/>
            <a:ext cx="8302886" cy="589429"/>
          </a:xfrm>
          <a:prstGeom prst="rect">
            <a:avLst/>
          </a:prstGeom>
          <a:noFill/>
          <a:ln>
            <a:noFill/>
          </a:ln>
        </p:spPr>
        <p:txBody>
          <a:bodyPr spcFirstLastPara="1" wrap="square" lIns="91425" tIns="91425" rIns="91425" bIns="91425" anchor="t" anchorCtr="0">
            <a:noAutofit/>
          </a:bodyPr>
          <a:lstStyle/>
          <a:p>
            <a:pPr lvl="0">
              <a:buSzPts val="2800"/>
            </a:pPr>
            <a:r>
              <a:rPr lang="en-GB" sz="2800" b="1" dirty="0">
                <a:solidFill>
                  <a:schemeClr val="bg1"/>
                </a:solidFill>
                <a:latin typeface="Calibri" pitchFamily="34" charset="0"/>
                <a:ea typeface="Calibri" pitchFamily="34" charset="0"/>
                <a:cs typeface="Calibri" pitchFamily="34" charset="0"/>
              </a:rPr>
              <a:t>ML MODEL 3 : DECISION TREE</a:t>
            </a:r>
            <a:endParaRPr kumimoji="0" lang="it-IT" sz="2800" b="0" i="0" u="none" strike="noStrike" kern="0" cap="none" spc="0" normalizeH="0" baseline="0" noProof="0" dirty="0">
              <a:ln>
                <a:noFill/>
              </a:ln>
              <a:solidFill>
                <a:schemeClr val="bg1"/>
              </a:solidFill>
              <a:effectLst/>
              <a:uLnTx/>
              <a:uFillTx/>
              <a:latin typeface="Calibri" pitchFamily="34" charset="0"/>
              <a:ea typeface="Calibri" pitchFamily="34" charset="0"/>
              <a:cs typeface="Calibri" pitchFamily="34" charset="0"/>
              <a:sym typeface="Calibri"/>
            </a:endParaRPr>
          </a:p>
        </p:txBody>
      </p:sp>
      <p:pic>
        <p:nvPicPr>
          <p:cNvPr id="7" name="Picture 6" descr="Screenshot 2024-05-14 002218.png"/>
          <p:cNvPicPr>
            <a:picLocks noChangeAspect="1"/>
          </p:cNvPicPr>
          <p:nvPr/>
        </p:nvPicPr>
        <p:blipFill>
          <a:blip r:embed="rId3"/>
          <a:stretch>
            <a:fillRect/>
          </a:stretch>
        </p:blipFill>
        <p:spPr>
          <a:xfrm>
            <a:off x="4180114" y="2243917"/>
            <a:ext cx="4579597" cy="2273861"/>
          </a:xfrm>
          <a:prstGeom prst="rect">
            <a:avLst/>
          </a:prstGeom>
        </p:spPr>
      </p:pic>
    </p:spTree>
    <p:extLst>
      <p:ext uri="{BB962C8B-B14F-4D97-AF65-F5344CB8AC3E}">
        <p14:creationId xmlns:p14="http://schemas.microsoft.com/office/powerpoint/2010/main" val="159490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Google Shape;154;p24">
            <a:extLst>
              <a:ext uri="{FF2B5EF4-FFF2-40B4-BE49-F238E27FC236}">
                <a16:creationId xmlns:a16="http://schemas.microsoft.com/office/drawing/2014/main" id="{659CD7DF-16D2-150E-3172-2E105415FA81}"/>
              </a:ext>
            </a:extLst>
          </p:cNvPr>
          <p:cNvSpPr/>
          <p:nvPr/>
        </p:nvSpPr>
        <p:spPr>
          <a:xfrm>
            <a:off x="267539" y="1249235"/>
            <a:ext cx="4078038" cy="5078273"/>
          </a:xfrm>
          <a:prstGeom prst="rect">
            <a:avLst/>
          </a:prstGeom>
          <a:noFill/>
          <a:ln>
            <a:noFill/>
          </a:ln>
        </p:spPr>
        <p:txBody>
          <a:bodyPr spcFirstLastPara="1" wrap="square" lIns="91425" tIns="45700" rIns="91425" bIns="45700" anchor="t" anchorCtr="0">
            <a:spAutoFit/>
          </a:bodyPr>
          <a:lstStyle/>
          <a:p>
            <a:pPr marL="171450" indent="-171450">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K-Nearest Neighbors (KNN) is a simple yet powerful algorithm for classification and regression tasks. It operates by classifying a data point based on the majority class of its k nearest neighbors in the feature space.</a:t>
            </a:r>
          </a:p>
          <a:p>
            <a:pPr marL="171450" indent="-171450">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The algorithm relies on the assumption that similar data points tend to belong to the same class or exhibit similar behavior in the case of regression tasks.</a:t>
            </a:r>
          </a:p>
          <a:p>
            <a:pPr marL="171450" indent="-171450">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One of its key advantages is its ability to adapt to the underlying data distribution, making it particularly effective for non-linear and non-parametric tasks.</a:t>
            </a:r>
          </a:p>
          <a:p>
            <a:pPr marL="171450" indent="-171450">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However, KNN's performance can be sensitive to the choice of k and the distance metric used, requiring careful tuning for optimal results.</a:t>
            </a:r>
            <a:endParaRPr lang="en-US" sz="1200" b="1" dirty="0">
              <a:solidFill>
                <a:srgbClr val="212121"/>
              </a:solidFill>
              <a:latin typeface="Calibri"/>
              <a:ea typeface="Calibri"/>
              <a:cs typeface="Calibri"/>
              <a:sym typeface="Calibri"/>
            </a:endParaRPr>
          </a:p>
        </p:txBody>
      </p:sp>
      <p:sp>
        <p:nvSpPr>
          <p:cNvPr id="5" name="Google Shape;160;p25"/>
          <p:cNvSpPr txBox="1">
            <a:spLocks/>
          </p:cNvSpPr>
          <p:nvPr/>
        </p:nvSpPr>
        <p:spPr>
          <a:xfrm>
            <a:off x="0" y="113209"/>
            <a:ext cx="6278880" cy="566057"/>
          </a:xfrm>
          <a:prstGeom prst="rect">
            <a:avLst/>
          </a:prstGeom>
          <a:noFill/>
          <a:ln>
            <a:noFill/>
          </a:ln>
        </p:spPr>
        <p:txBody>
          <a:bodyPr spcFirstLastPara="1" wrap="square" lIns="91425" tIns="91425" rIns="91425" bIns="91425" anchor="t" anchorCtr="0">
            <a:noAutofit/>
          </a:bodyPr>
          <a:lstStyle/>
          <a:p>
            <a:pPr lvl="0">
              <a:buSzPts val="2800"/>
            </a:pPr>
            <a:endParaRPr kumimoji="0" lang="it-IT" sz="2700" b="0" i="0" u="none" strike="noStrike" kern="0" cap="none" spc="0" normalizeH="0" baseline="0" noProof="0" dirty="0">
              <a:ln>
                <a:noFill/>
              </a:ln>
              <a:solidFill>
                <a:schemeClr val="dk1"/>
              </a:solidFill>
              <a:effectLst/>
              <a:uLnTx/>
              <a:uFillTx/>
              <a:latin typeface="Calibri" pitchFamily="34" charset="0"/>
              <a:ea typeface="Calibri" pitchFamily="34" charset="0"/>
              <a:cs typeface="Calibri" pitchFamily="34" charset="0"/>
              <a:sym typeface="Calibri"/>
            </a:endParaRPr>
          </a:p>
        </p:txBody>
      </p:sp>
      <p:sp>
        <p:nvSpPr>
          <p:cNvPr id="9" name="Google Shape;160;p25"/>
          <p:cNvSpPr txBox="1">
            <a:spLocks/>
          </p:cNvSpPr>
          <p:nvPr/>
        </p:nvSpPr>
        <p:spPr>
          <a:xfrm>
            <a:off x="217714" y="174170"/>
            <a:ext cx="8302886" cy="589429"/>
          </a:xfrm>
          <a:prstGeom prst="rect">
            <a:avLst/>
          </a:prstGeom>
          <a:noFill/>
          <a:ln>
            <a:noFill/>
          </a:ln>
        </p:spPr>
        <p:txBody>
          <a:bodyPr spcFirstLastPara="1" wrap="square" lIns="91425" tIns="91425" rIns="91425" bIns="91425" anchor="t" anchorCtr="0">
            <a:noAutofit/>
          </a:bodyPr>
          <a:lstStyle/>
          <a:p>
            <a:pPr lvl="0">
              <a:buSzPts val="2800"/>
            </a:pPr>
            <a:r>
              <a:rPr lang="en-GB" sz="2800" b="1" dirty="0">
                <a:solidFill>
                  <a:schemeClr val="bg1"/>
                </a:solidFill>
                <a:latin typeface="Calibri" pitchFamily="34" charset="0"/>
                <a:ea typeface="Calibri" pitchFamily="34" charset="0"/>
                <a:cs typeface="Calibri" pitchFamily="34" charset="0"/>
              </a:rPr>
              <a:t>ML MODEL 4 : </a:t>
            </a:r>
            <a:r>
              <a:rPr lang="en-US" sz="2800" b="1" dirty="0">
                <a:solidFill>
                  <a:schemeClr val="bg1"/>
                </a:solidFill>
                <a:latin typeface="Calibri" pitchFamily="34" charset="0"/>
                <a:ea typeface="Calibri" pitchFamily="34" charset="0"/>
                <a:cs typeface="Calibri" pitchFamily="34" charset="0"/>
              </a:rPr>
              <a:t>KNEIGHBORS CLASSIFIER</a:t>
            </a:r>
            <a:endParaRPr kumimoji="0" lang="it-IT" sz="2800" b="0" i="0" u="none" strike="noStrike" kern="0" cap="none" spc="0" normalizeH="0" baseline="0" noProof="0" dirty="0">
              <a:ln>
                <a:noFill/>
              </a:ln>
              <a:solidFill>
                <a:schemeClr val="bg1"/>
              </a:solidFill>
              <a:effectLst/>
              <a:uLnTx/>
              <a:uFillTx/>
              <a:latin typeface="Calibri" pitchFamily="34" charset="0"/>
              <a:ea typeface="Calibri" pitchFamily="34" charset="0"/>
              <a:cs typeface="Calibri" pitchFamily="34" charset="0"/>
              <a:sym typeface="Calibri"/>
            </a:endParaRPr>
          </a:p>
        </p:txBody>
      </p:sp>
      <p:pic>
        <p:nvPicPr>
          <p:cNvPr id="13" name="Picture 12" descr="Screenshot 2024-05-14 003242.png"/>
          <p:cNvPicPr>
            <a:picLocks noChangeAspect="1"/>
          </p:cNvPicPr>
          <p:nvPr/>
        </p:nvPicPr>
        <p:blipFill>
          <a:blip r:embed="rId3"/>
          <a:stretch>
            <a:fillRect/>
          </a:stretch>
        </p:blipFill>
        <p:spPr>
          <a:xfrm>
            <a:off x="4376944" y="2351315"/>
            <a:ext cx="4374362" cy="2228448"/>
          </a:xfrm>
          <a:prstGeom prst="rect">
            <a:avLst/>
          </a:prstGeom>
        </p:spPr>
      </p:pic>
    </p:spTree>
    <p:extLst>
      <p:ext uri="{BB962C8B-B14F-4D97-AF65-F5344CB8AC3E}">
        <p14:creationId xmlns:p14="http://schemas.microsoft.com/office/powerpoint/2010/main" val="401112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Google Shape;154;p24">
            <a:extLst>
              <a:ext uri="{FF2B5EF4-FFF2-40B4-BE49-F238E27FC236}">
                <a16:creationId xmlns:a16="http://schemas.microsoft.com/office/drawing/2014/main" id="{659CD7DF-16D2-150E-3172-2E105415FA81}"/>
              </a:ext>
            </a:extLst>
          </p:cNvPr>
          <p:cNvSpPr/>
          <p:nvPr/>
        </p:nvSpPr>
        <p:spPr>
          <a:xfrm>
            <a:off x="267539" y="1249235"/>
            <a:ext cx="3790655" cy="4985940"/>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Random Forest is an ensemble learning method that constructs multiple decision trees during training and outputs the mode of the classes (classification) or mean prediction (regression) of the individual trees.</a:t>
            </a:r>
          </a:p>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It is performed to improve the predictive accuracy and control overfitting by averaging the predictions of multiple decision trees.</a:t>
            </a:r>
          </a:p>
          <a:p>
            <a:pPr marL="171450" indent="-171450" algn="l">
              <a:buFont typeface="Arial" panose="020B0604020202020204" pitchFamily="34" charset="0"/>
              <a:buChar char="•"/>
            </a:pPr>
            <a:r>
              <a:rPr lang="en-US" sz="1800" dirty="0">
                <a:solidFill>
                  <a:srgbClr val="212121"/>
                </a:solidFill>
                <a:latin typeface="Times New Roman" pitchFamily="18" charset="0"/>
                <a:ea typeface="Calibri"/>
                <a:cs typeface="Times New Roman" pitchFamily="18" charset="0"/>
              </a:rPr>
              <a:t>It tells us about the importance of different features in predicting the target variable and provides insights into the relationships between features and the target.</a:t>
            </a:r>
          </a:p>
          <a:p>
            <a:pPr marL="171450" marR="0" lvl="0" indent="-171450" algn="l" rtl="0">
              <a:lnSpc>
                <a:spcPct val="100000"/>
              </a:lnSpc>
              <a:spcBef>
                <a:spcPts val="0"/>
              </a:spcBef>
              <a:spcAft>
                <a:spcPts val="0"/>
              </a:spcAft>
              <a:buClr>
                <a:srgbClr val="000000"/>
              </a:buClr>
              <a:buSzPts val="1200"/>
              <a:buFont typeface="Arial"/>
              <a:buChar char="•"/>
            </a:pPr>
            <a:endParaRPr lang="en-US" sz="1200" b="1" dirty="0">
              <a:solidFill>
                <a:srgbClr val="212121"/>
              </a:solidFill>
              <a:latin typeface="Calibri"/>
              <a:ea typeface="Calibri"/>
              <a:cs typeface="Calibri"/>
              <a:sym typeface="Calibri"/>
            </a:endParaRPr>
          </a:p>
        </p:txBody>
      </p:sp>
      <p:sp>
        <p:nvSpPr>
          <p:cNvPr id="5" name="Google Shape;160;p25"/>
          <p:cNvSpPr txBox="1">
            <a:spLocks/>
          </p:cNvSpPr>
          <p:nvPr/>
        </p:nvSpPr>
        <p:spPr>
          <a:xfrm>
            <a:off x="0" y="113209"/>
            <a:ext cx="6278880" cy="566057"/>
          </a:xfrm>
          <a:prstGeom prst="rect">
            <a:avLst/>
          </a:prstGeom>
          <a:noFill/>
          <a:ln>
            <a:noFill/>
          </a:ln>
        </p:spPr>
        <p:txBody>
          <a:bodyPr spcFirstLastPara="1" wrap="square" lIns="91425" tIns="91425" rIns="91425" bIns="91425" anchor="t" anchorCtr="0">
            <a:noAutofit/>
          </a:bodyPr>
          <a:lstStyle/>
          <a:p>
            <a:pPr lvl="0">
              <a:buSzPts val="2800"/>
            </a:pPr>
            <a:endParaRPr kumimoji="0" lang="it-IT" sz="2700" b="0" i="0" u="none" strike="noStrike" kern="0" cap="none" spc="0" normalizeH="0" baseline="0" noProof="0" dirty="0">
              <a:ln>
                <a:noFill/>
              </a:ln>
              <a:solidFill>
                <a:schemeClr val="dk1"/>
              </a:solidFill>
              <a:effectLst/>
              <a:uLnTx/>
              <a:uFillTx/>
              <a:latin typeface="Calibri" pitchFamily="34" charset="0"/>
              <a:ea typeface="Calibri" pitchFamily="34" charset="0"/>
              <a:cs typeface="Calibri" pitchFamily="34" charset="0"/>
              <a:sym typeface="Calibri"/>
            </a:endParaRPr>
          </a:p>
        </p:txBody>
      </p:sp>
      <p:sp>
        <p:nvSpPr>
          <p:cNvPr id="9" name="Google Shape;160;p25"/>
          <p:cNvSpPr txBox="1">
            <a:spLocks/>
          </p:cNvSpPr>
          <p:nvPr/>
        </p:nvSpPr>
        <p:spPr>
          <a:xfrm>
            <a:off x="217714" y="174170"/>
            <a:ext cx="8302886" cy="589429"/>
          </a:xfrm>
          <a:prstGeom prst="rect">
            <a:avLst/>
          </a:prstGeom>
          <a:noFill/>
          <a:ln>
            <a:noFill/>
          </a:ln>
        </p:spPr>
        <p:txBody>
          <a:bodyPr spcFirstLastPara="1" wrap="square" lIns="91425" tIns="91425" rIns="91425" bIns="91425" anchor="t" anchorCtr="0">
            <a:noAutofit/>
          </a:bodyPr>
          <a:lstStyle/>
          <a:p>
            <a:pPr>
              <a:buSzPts val="2800"/>
            </a:pPr>
            <a:r>
              <a:rPr lang="en-GB" sz="2800" b="1" dirty="0">
                <a:solidFill>
                  <a:schemeClr val="bg1"/>
                </a:solidFill>
                <a:latin typeface="Calibri" pitchFamily="34" charset="0"/>
                <a:ea typeface="Calibri" pitchFamily="34" charset="0"/>
                <a:cs typeface="Calibri" pitchFamily="34" charset="0"/>
              </a:rPr>
              <a:t>ML MODEL 5 : RANDOM FOREST</a:t>
            </a:r>
            <a:endParaRPr lang="en-US" sz="2800" dirty="0">
              <a:solidFill>
                <a:schemeClr val="bg1"/>
              </a:solidFill>
              <a:latin typeface="Calibri" pitchFamily="34" charset="0"/>
              <a:ea typeface="Calibri" pitchFamily="34" charset="0"/>
              <a:cs typeface="Calibri" pitchFamily="34" charset="0"/>
            </a:endParaRPr>
          </a:p>
          <a:p>
            <a:pPr lvl="0">
              <a:buSzPts val="2800"/>
            </a:pPr>
            <a:endParaRPr kumimoji="0" lang="it-IT" sz="2800" b="0" i="0" u="none" strike="noStrike" kern="0" cap="none" spc="0" normalizeH="0" baseline="0" noProof="0" dirty="0">
              <a:ln>
                <a:noFill/>
              </a:ln>
              <a:solidFill>
                <a:schemeClr val="dk1"/>
              </a:solidFill>
              <a:effectLst/>
              <a:uLnTx/>
              <a:uFillTx/>
              <a:latin typeface="Calibri" pitchFamily="34" charset="0"/>
              <a:ea typeface="Calibri" pitchFamily="34" charset="0"/>
              <a:cs typeface="Calibri" pitchFamily="34" charset="0"/>
              <a:sym typeface="Calibri"/>
            </a:endParaRPr>
          </a:p>
        </p:txBody>
      </p:sp>
      <p:pic>
        <p:nvPicPr>
          <p:cNvPr id="10" name="Picture 9" descr="Screenshot 2024-05-14 002805.png"/>
          <p:cNvPicPr>
            <a:picLocks noChangeAspect="1"/>
          </p:cNvPicPr>
          <p:nvPr/>
        </p:nvPicPr>
        <p:blipFill>
          <a:blip r:embed="rId3"/>
          <a:stretch>
            <a:fillRect/>
          </a:stretch>
        </p:blipFill>
        <p:spPr>
          <a:xfrm>
            <a:off x="4188823" y="2261080"/>
            <a:ext cx="4555457" cy="2267376"/>
          </a:xfrm>
          <a:prstGeom prst="rect">
            <a:avLst/>
          </a:prstGeom>
        </p:spPr>
      </p:pic>
    </p:spTree>
    <p:extLst>
      <p:ext uri="{BB962C8B-B14F-4D97-AF65-F5344CB8AC3E}">
        <p14:creationId xmlns:p14="http://schemas.microsoft.com/office/powerpoint/2010/main" val="401112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0"/>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Calibri" pitchFamily="34" charset="0"/>
                <a:ea typeface="Calibri" pitchFamily="34" charset="0"/>
                <a:cs typeface="Calibri" pitchFamily="34" charset="0"/>
                <a:sym typeface="Arial"/>
              </a:rPr>
              <a:t>Data Description</a:t>
            </a:r>
            <a:endParaRPr sz="1800" b="1" i="0" u="none" strike="noStrike" cap="none" dirty="0">
              <a:solidFill>
                <a:schemeClr val="bg1"/>
              </a:solidFill>
              <a:latin typeface="Calibri" pitchFamily="34" charset="0"/>
              <a:ea typeface="Calibri" pitchFamily="34" charset="0"/>
              <a:cs typeface="Calibri" pitchFamily="34" charset="0"/>
              <a:sym typeface="Arial"/>
            </a:endParaRPr>
          </a:p>
        </p:txBody>
      </p:sp>
      <p:sp>
        <p:nvSpPr>
          <p:cNvPr id="89" name="Google Shape;89;p10"/>
          <p:cNvSpPr/>
          <p:nvPr/>
        </p:nvSpPr>
        <p:spPr>
          <a:xfrm>
            <a:off x="760153" y="1171558"/>
            <a:ext cx="8048808" cy="5568876"/>
          </a:xfrm>
          <a:prstGeom prst="rect">
            <a:avLst/>
          </a:prstGeom>
          <a:noFill/>
          <a:ln>
            <a:noFill/>
          </a:ln>
        </p:spPr>
        <p:txBody>
          <a:bodyPr spcFirstLastPara="1" wrap="square" lIns="91425" tIns="45700" rIns="91425" bIns="45700" anchor="t" anchorCtr="0">
            <a:noAutofit/>
          </a:bodyPr>
          <a:lstStyle/>
          <a:p>
            <a:pPr marL="342900" lvl="0" indent="-342900">
              <a:buFont typeface="Arial" pitchFamily="34" charset="0"/>
              <a:buChar char="•"/>
            </a:pPr>
            <a:r>
              <a:rPr lang="en-US" sz="1800" dirty="0">
                <a:solidFill>
                  <a:schemeClr val="dk1"/>
                </a:solidFill>
                <a:latin typeface="Times New Roman" pitchFamily="18" charset="0"/>
                <a:cs typeface="Times New Roman" pitchFamily="18" charset="0"/>
              </a:rPr>
              <a:t>The dataset comprises comprehensive information related to breast cancer diagnosis, encompassing various.</a:t>
            </a:r>
          </a:p>
          <a:p>
            <a:pPr marL="342900" lvl="0" indent="-342900">
              <a:buFont typeface="Arial" pitchFamily="34" charset="0"/>
              <a:buChar char="•"/>
            </a:pPr>
            <a:endParaRPr lang="en-US" sz="1800" dirty="0">
              <a:solidFill>
                <a:schemeClr val="dk1"/>
              </a:solidFill>
              <a:latin typeface="Times New Roman" pitchFamily="18" charset="0"/>
              <a:cs typeface="Times New Roman" pitchFamily="18" charset="0"/>
            </a:endParaRPr>
          </a:p>
          <a:p>
            <a:pPr marL="342900" lvl="0" indent="-342900">
              <a:buFont typeface="Arial" pitchFamily="34" charset="0"/>
              <a:buChar char="•"/>
            </a:pPr>
            <a:r>
              <a:rPr lang="en-US" sz="1800" dirty="0">
                <a:solidFill>
                  <a:schemeClr val="dk1"/>
                </a:solidFill>
                <a:latin typeface="Times New Roman" pitchFamily="18" charset="0"/>
                <a:cs typeface="Times New Roman" pitchFamily="18" charset="0"/>
              </a:rPr>
              <a:t>Key features include tumor size, texture, perimeter, area, and smoothness, alongside other important metrics like concavity, symmetry, and fractal dimension, offering a detailed profile for analysis.</a:t>
            </a:r>
          </a:p>
          <a:p>
            <a:pPr marL="342900" lvl="0" indent="-342900">
              <a:buFont typeface="Arial" pitchFamily="34" charset="0"/>
              <a:buChar char="•"/>
            </a:pPr>
            <a:endParaRPr lang="en-US" sz="1800" dirty="0">
              <a:solidFill>
                <a:schemeClr val="dk1"/>
              </a:solidFill>
              <a:latin typeface="Times New Roman" pitchFamily="18" charset="0"/>
              <a:cs typeface="Times New Roman" pitchFamily="18" charset="0"/>
            </a:endParaRPr>
          </a:p>
          <a:p>
            <a:pPr marL="342900" lvl="0" indent="-342900">
              <a:buFont typeface="Arial" pitchFamily="34" charset="0"/>
              <a:buChar char="•"/>
            </a:pPr>
            <a:r>
              <a:rPr lang="en-US" sz="1800" dirty="0">
                <a:solidFill>
                  <a:schemeClr val="dk1"/>
                </a:solidFill>
                <a:latin typeface="Times New Roman" pitchFamily="18" charset="0"/>
                <a:cs typeface="Times New Roman" pitchFamily="18" charset="0"/>
              </a:rPr>
              <a:t>Additionally, contextual factors are included, providing crucial insights into the complexity of breast cancer diagnosis.</a:t>
            </a:r>
          </a:p>
          <a:p>
            <a:pPr marL="342900" lvl="0" indent="-342900">
              <a:buFont typeface="Arial" pitchFamily="34" charset="0"/>
              <a:buChar char="•"/>
            </a:pPr>
            <a:endParaRPr lang="en-US" sz="1800" dirty="0">
              <a:solidFill>
                <a:schemeClr val="dk1"/>
              </a:solidFill>
              <a:latin typeface="Times New Roman" pitchFamily="18" charset="0"/>
              <a:cs typeface="Times New Roman" pitchFamily="18" charset="0"/>
            </a:endParaRPr>
          </a:p>
          <a:p>
            <a:pPr marL="342900" lvl="0" indent="-342900">
              <a:buFont typeface="Arial" pitchFamily="34" charset="0"/>
              <a:buChar char="•"/>
            </a:pPr>
            <a:r>
              <a:rPr lang="en-US" sz="1800" dirty="0">
                <a:solidFill>
                  <a:schemeClr val="dk1"/>
                </a:solidFill>
                <a:latin typeface="Times New Roman" pitchFamily="18" charset="0"/>
                <a:cs typeface="Times New Roman" pitchFamily="18" charset="0"/>
              </a:rPr>
              <a:t>Data preprocessing steps were meticulously executed, encompassing data cleaning, handling missing values, encoding categorical variables, and scaling numerical features, ensuring data integrity and consistency.</a:t>
            </a:r>
          </a:p>
          <a:p>
            <a:pPr marL="342900" lvl="0" indent="-342900">
              <a:buFont typeface="Arial" pitchFamily="34" charset="0"/>
              <a:buChar char="•"/>
            </a:pPr>
            <a:endParaRPr lang="en-US" sz="1800" dirty="0">
              <a:solidFill>
                <a:schemeClr val="dk1"/>
              </a:solidFill>
              <a:latin typeface="Times New Roman" pitchFamily="18" charset="0"/>
              <a:cs typeface="Times New Roman" pitchFamily="18" charset="0"/>
            </a:endParaRPr>
          </a:p>
          <a:p>
            <a:pPr marL="342900" lvl="0" indent="-342900">
              <a:buFont typeface="Arial" pitchFamily="34" charset="0"/>
              <a:buChar char="•"/>
            </a:pPr>
            <a:r>
              <a:rPr lang="en-US" sz="1800" dirty="0">
                <a:solidFill>
                  <a:schemeClr val="dk1"/>
                </a:solidFill>
                <a:latin typeface="Times New Roman" pitchFamily="18" charset="0"/>
                <a:cs typeface="Times New Roman" pitchFamily="18" charset="0"/>
              </a:rPr>
              <a:t>Exploratory data analysis (EDA) was subsequently performed to unveil underlying patterns, distributions, and correlations within the dataset, guiding feature selection and model development processes, thereby enhancing the predictive accuracy of the system.</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Calibri" pitchFamily="34" charset="0"/>
                <a:ea typeface="Calibri" pitchFamily="34" charset="0"/>
                <a:cs typeface="Calibri" pitchFamily="34" charset="0"/>
                <a:sym typeface="Arial"/>
              </a:rPr>
              <a:t>DATASET SNIPPETS</a:t>
            </a:r>
            <a:endParaRPr sz="1800" b="1" i="0" u="none" strike="noStrike" cap="none" dirty="0">
              <a:solidFill>
                <a:schemeClr val="bg1"/>
              </a:solidFill>
              <a:latin typeface="Calibri" pitchFamily="34" charset="0"/>
              <a:ea typeface="Calibri" pitchFamily="34" charset="0"/>
              <a:cs typeface="Calibri" pitchFamily="34" charset="0"/>
              <a:sym typeface="Arial"/>
            </a:endParaRPr>
          </a:p>
        </p:txBody>
      </p:sp>
      <p:pic>
        <p:nvPicPr>
          <p:cNvPr id="4" name="Picture 3" descr="Screenshot 2024-05-14 003757.png"/>
          <p:cNvPicPr>
            <a:picLocks noChangeAspect="1"/>
          </p:cNvPicPr>
          <p:nvPr/>
        </p:nvPicPr>
        <p:blipFill>
          <a:blip r:embed="rId3"/>
          <a:stretch>
            <a:fillRect/>
          </a:stretch>
        </p:blipFill>
        <p:spPr>
          <a:xfrm>
            <a:off x="0" y="1433858"/>
            <a:ext cx="9144000" cy="39902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04B87-1985-F779-679A-5326DE913D7F}"/>
              </a:ext>
            </a:extLst>
          </p:cNvPr>
          <p:cNvPicPr>
            <a:picLocks noChangeAspect="1"/>
          </p:cNvPicPr>
          <p:nvPr/>
        </p:nvPicPr>
        <p:blipFill>
          <a:blip r:embed="rId2"/>
          <a:stretch>
            <a:fillRect/>
          </a:stretch>
        </p:blipFill>
        <p:spPr>
          <a:xfrm>
            <a:off x="0" y="1414676"/>
            <a:ext cx="9144000" cy="4028646"/>
          </a:xfrm>
          <a:prstGeom prst="rect">
            <a:avLst/>
          </a:prstGeom>
        </p:spPr>
      </p:pic>
      <p:sp>
        <p:nvSpPr>
          <p:cNvPr id="4"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Calibri" pitchFamily="34" charset="0"/>
                <a:ea typeface="Calibri" pitchFamily="34" charset="0"/>
                <a:cs typeface="Calibri" pitchFamily="34" charset="0"/>
                <a:sym typeface="Arial"/>
              </a:rPr>
              <a:t>DATASET SNIPPETS</a:t>
            </a:r>
            <a:endParaRPr sz="1800" b="1" i="0" u="none" strike="noStrike" cap="none" dirty="0">
              <a:solidFill>
                <a:schemeClr val="bg1"/>
              </a:solidFill>
              <a:latin typeface="Calibri" pitchFamily="34" charset="0"/>
              <a:ea typeface="Calibri" pitchFamily="34" charset="0"/>
              <a:cs typeface="Calibri" pitchFamily="34" charset="0"/>
              <a:sym typeface="Arial"/>
            </a:endParaRPr>
          </a:p>
        </p:txBody>
      </p:sp>
    </p:spTree>
    <p:extLst>
      <p:ext uri="{BB962C8B-B14F-4D97-AF65-F5344CB8AC3E}">
        <p14:creationId xmlns:p14="http://schemas.microsoft.com/office/powerpoint/2010/main" val="253229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p:nvPr/>
        </p:nvSpPr>
        <p:spPr>
          <a:xfrm>
            <a:off x="793700" y="130625"/>
            <a:ext cx="48627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Calibri" pitchFamily="34" charset="0"/>
                <a:ea typeface="Calibri" pitchFamily="34" charset="0"/>
                <a:cs typeface="Calibri" pitchFamily="34" charset="0"/>
                <a:sym typeface="Arial"/>
              </a:rPr>
              <a:t>Model Evaluation</a:t>
            </a:r>
            <a:endParaRPr lang="en-US" sz="1800" b="1" i="0" u="none" strike="noStrike" cap="none" dirty="0">
              <a:solidFill>
                <a:schemeClr val="bg1"/>
              </a:solidFill>
              <a:latin typeface="Calibri" pitchFamily="34" charset="0"/>
              <a:ea typeface="Calibri" pitchFamily="34" charset="0"/>
              <a:cs typeface="Calibri" pitchFamily="34" charset="0"/>
              <a:sym typeface="Arial"/>
            </a:endParaRPr>
          </a:p>
        </p:txBody>
      </p:sp>
      <p:sp>
        <p:nvSpPr>
          <p:cNvPr id="7" name="TextBox 6">
            <a:extLst>
              <a:ext uri="{FF2B5EF4-FFF2-40B4-BE49-F238E27FC236}">
                <a16:creationId xmlns:a16="http://schemas.microsoft.com/office/drawing/2014/main" id="{FF539CEC-1DFA-2799-E8FD-CF9C9CF7EFAD}"/>
              </a:ext>
            </a:extLst>
          </p:cNvPr>
          <p:cNvSpPr txBox="1"/>
          <p:nvPr/>
        </p:nvSpPr>
        <p:spPr>
          <a:xfrm>
            <a:off x="493159" y="934950"/>
            <a:ext cx="8455631" cy="4801314"/>
          </a:xfrm>
          <a:prstGeom prst="rect">
            <a:avLst/>
          </a:prstGeom>
          <a:noFill/>
        </p:spPr>
        <p:txBody>
          <a:bodyPr wrap="square">
            <a:spAutoFit/>
          </a:bodyPr>
          <a:lstStyle/>
          <a:p>
            <a:pPr marL="342900" indent="-342900"/>
            <a:r>
              <a:rPr lang="en-US" sz="1800" dirty="0">
                <a:latin typeface="Times New Roman" pitchFamily="18" charset="0"/>
                <a:cs typeface="Times New Roman" pitchFamily="18" charset="0"/>
              </a:rPr>
              <a:t>Our project utilized five distinct machine learning models, each playing a crucial role in  achieving our final outcome:</a:t>
            </a:r>
          </a:p>
          <a:p>
            <a:pPr marL="342900" indent="-342900">
              <a:buFont typeface="Arial" pitchFamily="34" charset="0"/>
              <a:buChar char="•"/>
            </a:pPr>
            <a:endParaRPr lang="en-US" sz="1800" dirty="0">
              <a:latin typeface="Times New Roman" pitchFamily="18" charset="0"/>
              <a:cs typeface="Times New Roman" pitchFamily="18" charset="0"/>
            </a:endParaRPr>
          </a:p>
          <a:p>
            <a:pPr marL="342900" indent="-342900">
              <a:buAutoNum type="arabicPeriod"/>
            </a:pPr>
            <a:r>
              <a:rPr lang="en-US" sz="1800" b="1" dirty="0">
                <a:latin typeface="Times New Roman" pitchFamily="18" charset="0"/>
                <a:cs typeface="Times New Roman" pitchFamily="18" charset="0"/>
              </a:rPr>
              <a:t>Logistic Regression: </a:t>
            </a:r>
            <a:r>
              <a:rPr lang="en-US" sz="1800" dirty="0">
                <a:latin typeface="Times New Roman" pitchFamily="18" charset="0"/>
                <a:cs typeface="Times New Roman" pitchFamily="18" charset="0"/>
              </a:rPr>
              <a:t>Demonstrating exceptional performance with </a:t>
            </a:r>
            <a:r>
              <a:rPr lang="en-US" sz="1800" b="1" dirty="0">
                <a:latin typeface="Times New Roman" pitchFamily="18" charset="0"/>
                <a:cs typeface="Times New Roman" pitchFamily="18" charset="0"/>
              </a:rPr>
              <a:t>98.82% accuracy</a:t>
            </a:r>
            <a:r>
              <a:rPr lang="en-US" sz="1800" dirty="0">
                <a:latin typeface="Times New Roman" pitchFamily="18" charset="0"/>
                <a:cs typeface="Times New Roman" pitchFamily="18" charset="0"/>
              </a:rPr>
              <a:t>, Logistic Regression provided a solid foundation. </a:t>
            </a:r>
          </a:p>
          <a:p>
            <a:pPr marL="342900" indent="-342900"/>
            <a:r>
              <a:rPr lang="en-US" sz="1800" b="1" dirty="0">
                <a:latin typeface="Times New Roman" pitchFamily="18" charset="0"/>
                <a:cs typeface="Times New Roman" pitchFamily="18" charset="0"/>
              </a:rPr>
              <a:t>2. Support Vector Machine (SVM)</a:t>
            </a:r>
            <a:r>
              <a:rPr lang="en-US" sz="1800" dirty="0">
                <a:latin typeface="Times New Roman" pitchFamily="18" charset="0"/>
                <a:cs typeface="Times New Roman" pitchFamily="18" charset="0"/>
              </a:rPr>
              <a:t>: Though achieving a lower accuracy of </a:t>
            </a:r>
            <a:r>
              <a:rPr lang="en-US" sz="1800" b="1" dirty="0">
                <a:latin typeface="Times New Roman" pitchFamily="18" charset="0"/>
                <a:cs typeface="Times New Roman" pitchFamily="18" charset="0"/>
              </a:rPr>
              <a:t>69.41%,</a:t>
            </a:r>
            <a:r>
              <a:rPr lang="en-US" sz="1800" dirty="0">
                <a:latin typeface="Times New Roman" pitchFamily="18" charset="0"/>
                <a:cs typeface="Times New Roman" pitchFamily="18" charset="0"/>
              </a:rPr>
              <a:t> SVM offered valuable insights into complex patterns.</a:t>
            </a:r>
          </a:p>
          <a:p>
            <a:pPr marL="342900" indent="-342900"/>
            <a:r>
              <a:rPr lang="en-US" sz="1800" b="1" dirty="0">
                <a:latin typeface="Times New Roman" pitchFamily="18" charset="0"/>
                <a:cs typeface="Times New Roman" pitchFamily="18" charset="0"/>
              </a:rPr>
              <a:t>3. Decision Tree Classifier</a:t>
            </a:r>
            <a:r>
              <a:rPr lang="en-US" sz="1800" dirty="0">
                <a:latin typeface="Times New Roman" pitchFamily="18" charset="0"/>
                <a:cs typeface="Times New Roman" pitchFamily="18" charset="0"/>
              </a:rPr>
              <a:t>: With </a:t>
            </a:r>
            <a:r>
              <a:rPr lang="en-US" sz="1800" b="1" dirty="0">
                <a:latin typeface="Times New Roman" pitchFamily="18" charset="0"/>
                <a:cs typeface="Times New Roman" pitchFamily="18" charset="0"/>
              </a:rPr>
              <a:t>92.94% accuracy</a:t>
            </a:r>
            <a:r>
              <a:rPr lang="en-US" sz="1800" dirty="0">
                <a:latin typeface="Times New Roman" pitchFamily="18" charset="0"/>
                <a:cs typeface="Times New Roman" pitchFamily="18" charset="0"/>
              </a:rPr>
              <a:t>, Decision Trees effectively captured intricate decision boundaries. </a:t>
            </a:r>
          </a:p>
          <a:p>
            <a:pPr marL="342900" indent="-342900"/>
            <a:r>
              <a:rPr lang="en-US" sz="1800" b="1" dirty="0">
                <a:latin typeface="Times New Roman" pitchFamily="18" charset="0"/>
                <a:cs typeface="Times New Roman" pitchFamily="18" charset="0"/>
              </a:rPr>
              <a:t>4. Random Forest Classifier:</a:t>
            </a:r>
            <a:r>
              <a:rPr lang="en-US" sz="1800" dirty="0">
                <a:latin typeface="Times New Roman" pitchFamily="18" charset="0"/>
                <a:cs typeface="Times New Roman" pitchFamily="18" charset="0"/>
              </a:rPr>
              <a:t> This model excelled with </a:t>
            </a:r>
            <a:r>
              <a:rPr lang="en-US" sz="1800" b="1" dirty="0">
                <a:latin typeface="Times New Roman" pitchFamily="18" charset="0"/>
                <a:cs typeface="Times New Roman" pitchFamily="18" charset="0"/>
              </a:rPr>
              <a:t>96.47% accuracy</a:t>
            </a:r>
            <a:r>
              <a:rPr lang="en-US" sz="1800" dirty="0">
                <a:latin typeface="Times New Roman" pitchFamily="18" charset="0"/>
                <a:cs typeface="Times New Roman" pitchFamily="18" charset="0"/>
              </a:rPr>
              <a:t>, leveraging ensemble learning to improve predictive performance. </a:t>
            </a:r>
          </a:p>
          <a:p>
            <a:pPr marL="342900" indent="-342900"/>
            <a:r>
              <a:rPr lang="en-US" sz="1800" b="1" dirty="0">
                <a:latin typeface="Times New Roman" pitchFamily="18" charset="0"/>
                <a:cs typeface="Times New Roman" pitchFamily="18" charset="0"/>
              </a:rPr>
              <a:t>5. K-Neighbors Classifier: </a:t>
            </a:r>
            <a:r>
              <a:rPr lang="en-US" sz="1800" dirty="0">
                <a:latin typeface="Times New Roman" pitchFamily="18" charset="0"/>
                <a:cs typeface="Times New Roman" pitchFamily="18" charset="0"/>
              </a:rPr>
              <a:t>Scoring </a:t>
            </a:r>
            <a:r>
              <a:rPr lang="en-US" sz="1800" b="1" dirty="0">
                <a:latin typeface="Times New Roman" pitchFamily="18" charset="0"/>
                <a:cs typeface="Times New Roman" pitchFamily="18" charset="0"/>
              </a:rPr>
              <a:t>95.29% accuracy</a:t>
            </a:r>
            <a:r>
              <a:rPr lang="en-US" sz="1800" dirty="0">
                <a:latin typeface="Times New Roman" pitchFamily="18" charset="0"/>
                <a:cs typeface="Times New Roman" pitchFamily="18" charset="0"/>
              </a:rPr>
              <a:t>, K-Neighbors Classifier captured local patterns effectively. </a:t>
            </a:r>
          </a:p>
          <a:p>
            <a:pPr marL="342900" indent="-342900"/>
            <a:endParaRPr lang="en-US" sz="1800" dirty="0">
              <a:latin typeface="Times New Roman" pitchFamily="18" charset="0"/>
              <a:cs typeface="Times New Roman" pitchFamily="18" charset="0"/>
            </a:endParaRPr>
          </a:p>
          <a:p>
            <a:pPr marL="342900" indent="-342900"/>
            <a:r>
              <a:rPr lang="en-US" sz="1800" dirty="0">
                <a:latin typeface="Times New Roman" pitchFamily="18" charset="0"/>
                <a:cs typeface="Times New Roman" pitchFamily="18" charset="0"/>
              </a:rPr>
              <a:t>These models, with their diverse strengths and capabilities, collectively contributed to a comprehensive diagnostic framework for breast cancer detection, enhancing the reliability and accuracy of our predictions.</a:t>
            </a:r>
            <a:endParaRPr lang="en-IN"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 name="Title 2">
            <a:extLst>
              <a:ext uri="{FF2B5EF4-FFF2-40B4-BE49-F238E27FC236}">
                <a16:creationId xmlns:a16="http://schemas.microsoft.com/office/drawing/2014/main" id="{9835FB82-DF3E-2189-21F7-7F872DFDDEBE}"/>
              </a:ext>
            </a:extLst>
          </p:cNvPr>
          <p:cNvSpPr>
            <a:spLocks noGrp="1"/>
          </p:cNvSpPr>
          <p:nvPr>
            <p:ph type="ctrTitle"/>
          </p:nvPr>
        </p:nvSpPr>
        <p:spPr/>
        <p:txBody>
          <a:bodyPr/>
          <a:lstStyle/>
          <a:p>
            <a:r>
              <a:rPr lang="en-IN" dirty="0">
                <a:solidFill>
                  <a:schemeClr val="bg1"/>
                </a:solidFill>
                <a:latin typeface="Calibri" pitchFamily="34" charset="0"/>
                <a:ea typeface="Calibri" pitchFamily="34" charset="0"/>
                <a:cs typeface="Calibri" pitchFamily="34" charset="0"/>
              </a:rPr>
              <a:t>Data </a:t>
            </a:r>
          </a:p>
        </p:txBody>
      </p:sp>
      <p:sp>
        <p:nvSpPr>
          <p:cNvPr id="6" name="TextBox 5"/>
          <p:cNvSpPr txBox="1"/>
          <p:nvPr/>
        </p:nvSpPr>
        <p:spPr>
          <a:xfrm>
            <a:off x="3582761" y="2295524"/>
            <a:ext cx="1590675" cy="307777"/>
          </a:xfrm>
          <a:prstGeom prst="rect">
            <a:avLst/>
          </a:prstGeom>
          <a:noFill/>
        </p:spPr>
        <p:txBody>
          <a:bodyPr wrap="square" rtlCol="0">
            <a:spAutoFit/>
          </a:bodyPr>
          <a:lstStyle/>
          <a:p>
            <a:pPr algn="ctr"/>
            <a:r>
              <a:rPr lang="en-IN" dirty="0"/>
              <a:t>Fig.1</a:t>
            </a:r>
            <a:endParaRPr lang="en-US" dirty="0"/>
          </a:p>
        </p:txBody>
      </p:sp>
      <p:pic>
        <p:nvPicPr>
          <p:cNvPr id="1026" name="Picture 2"/>
          <p:cNvPicPr>
            <a:picLocks noChangeAspect="1" noChangeArrowheads="1"/>
          </p:cNvPicPr>
          <p:nvPr/>
        </p:nvPicPr>
        <p:blipFill>
          <a:blip r:embed="rId3"/>
          <a:srcRect/>
          <a:stretch>
            <a:fillRect/>
          </a:stretch>
        </p:blipFill>
        <p:spPr bwMode="auto">
          <a:xfrm>
            <a:off x="152399" y="1021410"/>
            <a:ext cx="8839201" cy="1236014"/>
          </a:xfrm>
          <a:prstGeom prst="rect">
            <a:avLst/>
          </a:prstGeom>
          <a:noFill/>
          <a:ln w="9525">
            <a:noFill/>
            <a:miter lim="800000"/>
            <a:headEnd/>
            <a:tailEnd/>
          </a:ln>
          <a:effectLst/>
        </p:spPr>
      </p:pic>
      <p:pic>
        <p:nvPicPr>
          <p:cNvPr id="9" name="Picture 8" descr="Screenshot 2024-05-14 015659.png"/>
          <p:cNvPicPr>
            <a:picLocks noChangeAspect="1"/>
          </p:cNvPicPr>
          <p:nvPr/>
        </p:nvPicPr>
        <p:blipFill>
          <a:blip r:embed="rId4"/>
          <a:stretch>
            <a:fillRect/>
          </a:stretch>
        </p:blipFill>
        <p:spPr>
          <a:xfrm>
            <a:off x="1926427" y="2645228"/>
            <a:ext cx="4976151" cy="3668486"/>
          </a:xfrm>
          <a:prstGeom prst="rect">
            <a:avLst/>
          </a:prstGeom>
        </p:spPr>
      </p:pic>
      <p:sp>
        <p:nvSpPr>
          <p:cNvPr id="10" name="TextBox 9"/>
          <p:cNvSpPr txBox="1"/>
          <p:nvPr/>
        </p:nvSpPr>
        <p:spPr>
          <a:xfrm>
            <a:off x="3539218" y="6345010"/>
            <a:ext cx="1590675" cy="307777"/>
          </a:xfrm>
          <a:prstGeom prst="rect">
            <a:avLst/>
          </a:prstGeom>
          <a:noFill/>
        </p:spPr>
        <p:txBody>
          <a:bodyPr wrap="square" rtlCol="0">
            <a:spAutoFit/>
          </a:bodyPr>
          <a:lstStyle/>
          <a:p>
            <a:pPr algn="ctr"/>
            <a:r>
              <a:rPr lang="en-IN" dirty="0"/>
              <a:t>Fig.2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 name="Title 2">
            <a:extLst>
              <a:ext uri="{FF2B5EF4-FFF2-40B4-BE49-F238E27FC236}">
                <a16:creationId xmlns:a16="http://schemas.microsoft.com/office/drawing/2014/main" id="{9835FB82-DF3E-2189-21F7-7F872DFDDEBE}"/>
              </a:ext>
            </a:extLst>
          </p:cNvPr>
          <p:cNvSpPr>
            <a:spLocks noGrp="1"/>
          </p:cNvSpPr>
          <p:nvPr>
            <p:ph type="ctrTitle"/>
          </p:nvPr>
        </p:nvSpPr>
        <p:spPr/>
        <p:txBody>
          <a:bodyPr/>
          <a:lstStyle/>
          <a:p>
            <a:r>
              <a:rPr lang="en-IN" dirty="0">
                <a:solidFill>
                  <a:schemeClr val="bg1"/>
                </a:solidFill>
                <a:latin typeface="Calibri" pitchFamily="34" charset="0"/>
                <a:ea typeface="Calibri" pitchFamily="34" charset="0"/>
                <a:cs typeface="Calibri" pitchFamily="34" charset="0"/>
              </a:rPr>
              <a:t>Result &amp; Analysis</a:t>
            </a:r>
          </a:p>
        </p:txBody>
      </p:sp>
      <p:sp>
        <p:nvSpPr>
          <p:cNvPr id="6" name="TextBox 5"/>
          <p:cNvSpPr txBox="1"/>
          <p:nvPr/>
        </p:nvSpPr>
        <p:spPr>
          <a:xfrm>
            <a:off x="1797504" y="5321751"/>
            <a:ext cx="1590675" cy="307777"/>
          </a:xfrm>
          <a:prstGeom prst="rect">
            <a:avLst/>
          </a:prstGeom>
          <a:noFill/>
        </p:spPr>
        <p:txBody>
          <a:bodyPr wrap="square" rtlCol="0">
            <a:spAutoFit/>
          </a:bodyPr>
          <a:lstStyle/>
          <a:p>
            <a:pPr algn="ctr"/>
            <a:r>
              <a:rPr lang="en-IN" dirty="0"/>
              <a:t>Fig.2</a:t>
            </a:r>
            <a:endParaRPr lang="en-US" dirty="0"/>
          </a:p>
        </p:txBody>
      </p:sp>
      <p:sp>
        <p:nvSpPr>
          <p:cNvPr id="10" name="TextBox 9"/>
          <p:cNvSpPr txBox="1"/>
          <p:nvPr/>
        </p:nvSpPr>
        <p:spPr>
          <a:xfrm>
            <a:off x="6282417" y="6279696"/>
            <a:ext cx="1590675" cy="307777"/>
          </a:xfrm>
          <a:prstGeom prst="rect">
            <a:avLst/>
          </a:prstGeom>
          <a:noFill/>
        </p:spPr>
        <p:txBody>
          <a:bodyPr wrap="square" rtlCol="0">
            <a:spAutoFit/>
          </a:bodyPr>
          <a:lstStyle/>
          <a:p>
            <a:pPr algn="ctr"/>
            <a:r>
              <a:rPr lang="en-IN" dirty="0"/>
              <a:t>Fig.4</a:t>
            </a:r>
            <a:endParaRPr lang="en-US" dirty="0"/>
          </a:p>
        </p:txBody>
      </p:sp>
      <p:pic>
        <p:nvPicPr>
          <p:cNvPr id="7" name="Picture 6" descr="Screenshot 2024-05-14 021256.png"/>
          <p:cNvPicPr>
            <a:picLocks noChangeAspect="1"/>
          </p:cNvPicPr>
          <p:nvPr/>
        </p:nvPicPr>
        <p:blipFill>
          <a:blip r:embed="rId3"/>
          <a:stretch>
            <a:fillRect/>
          </a:stretch>
        </p:blipFill>
        <p:spPr>
          <a:xfrm>
            <a:off x="278501" y="1164771"/>
            <a:ext cx="4158850" cy="4027715"/>
          </a:xfrm>
          <a:prstGeom prst="rect">
            <a:avLst/>
          </a:prstGeom>
        </p:spPr>
      </p:pic>
      <p:pic>
        <p:nvPicPr>
          <p:cNvPr id="8" name="Picture 7" descr="Screenshot 2024-05-14 021304.png"/>
          <p:cNvPicPr>
            <a:picLocks noChangeAspect="1"/>
          </p:cNvPicPr>
          <p:nvPr/>
        </p:nvPicPr>
        <p:blipFill>
          <a:blip r:embed="rId4"/>
          <a:srcRect r="10841"/>
          <a:stretch>
            <a:fillRect/>
          </a:stretch>
        </p:blipFill>
        <p:spPr>
          <a:xfrm>
            <a:off x="4626427" y="2505560"/>
            <a:ext cx="4386943" cy="36669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p:nvPr/>
        </p:nvSpPr>
        <p:spPr>
          <a:xfrm>
            <a:off x="757645" y="139337"/>
            <a:ext cx="5773783"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pitchFamily="34" charset="0"/>
                <a:ea typeface="Calibri" pitchFamily="34" charset="0"/>
                <a:cs typeface="Calibri" pitchFamily="34" charset="0"/>
                <a:sym typeface="Arial"/>
              </a:rPr>
              <a:t>Contents</a:t>
            </a:r>
            <a:endParaRPr sz="1800" b="1" i="0" u="none" strike="noStrike" cap="none">
              <a:solidFill>
                <a:schemeClr val="lt1"/>
              </a:solidFill>
              <a:latin typeface="Calibri" pitchFamily="34" charset="0"/>
              <a:ea typeface="Calibri" pitchFamily="34" charset="0"/>
              <a:cs typeface="Calibri" pitchFamily="34" charset="0"/>
              <a:sym typeface="Arial"/>
            </a:endParaRPr>
          </a:p>
        </p:txBody>
      </p:sp>
      <p:sp>
        <p:nvSpPr>
          <p:cNvPr id="58" name="Google Shape;58;p6"/>
          <p:cNvSpPr txBox="1"/>
          <p:nvPr/>
        </p:nvSpPr>
        <p:spPr>
          <a:xfrm>
            <a:off x="876803" y="1098303"/>
            <a:ext cx="6912900" cy="4893607"/>
          </a:xfrm>
          <a:prstGeom prst="rect">
            <a:avLst/>
          </a:prstGeom>
          <a:noFill/>
          <a:ln>
            <a:noFill/>
          </a:ln>
        </p:spPr>
        <p:txBody>
          <a:bodyPr spcFirstLastPara="1" wrap="square" lIns="91425" tIns="45700" rIns="91425" bIns="45700" anchor="t" anchorCtr="0">
            <a:spAutoFit/>
          </a:bodyPr>
          <a:lstStyle/>
          <a:p>
            <a:pPr marL="0" marR="0" lvl="0" indent="-146050" algn="l" rtl="0">
              <a:lnSpc>
                <a:spcPct val="100000"/>
              </a:lnSpc>
              <a:spcBef>
                <a:spcPts val="0"/>
              </a:spcBef>
              <a:spcAft>
                <a:spcPts val="0"/>
              </a:spcAft>
              <a:buClr>
                <a:schemeClr val="dk1"/>
              </a:buClr>
              <a:buSzPts val="2300"/>
              <a:buFont typeface="Arial" pitchFamily="34" charset="0"/>
              <a:buChar char="•"/>
            </a:pPr>
            <a:r>
              <a:rPr lang="en-US" sz="2300" b="0" i="0" u="none" strike="noStrike" cap="none" dirty="0">
                <a:solidFill>
                  <a:schemeClr val="dk1"/>
                </a:solidFill>
                <a:latin typeface="Times New Roman" pitchFamily="18" charset="0"/>
                <a:ea typeface="Calibri"/>
                <a:cs typeface="Times New Roman" pitchFamily="18" charset="0"/>
                <a:sym typeface="Calibri"/>
              </a:rPr>
              <a:t>Introduction</a:t>
            </a:r>
            <a:endParaRPr sz="1300" b="0" i="0" u="none" strike="noStrike" cap="none" dirty="0">
              <a:solidFill>
                <a:schemeClr val="dk1"/>
              </a:solidFill>
              <a:latin typeface="Times New Roman" pitchFamily="18" charset="0"/>
              <a:ea typeface="Calibri"/>
              <a:cs typeface="Times New Roman" pitchFamily="18" charset="0"/>
              <a:sym typeface="Calibri"/>
            </a:endParaRP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b="0" i="0" u="none" strike="noStrike" cap="none" dirty="0">
                <a:solidFill>
                  <a:schemeClr val="dk1"/>
                </a:solidFill>
                <a:latin typeface="Times New Roman" pitchFamily="18" charset="0"/>
                <a:ea typeface="Calibri"/>
                <a:cs typeface="Times New Roman" pitchFamily="18" charset="0"/>
                <a:sym typeface="Calibri"/>
              </a:rPr>
              <a:t>Problem Statement</a:t>
            </a:r>
            <a:endParaRPr sz="1300" b="0" i="0" u="none" strike="noStrike" cap="none" dirty="0">
              <a:solidFill>
                <a:schemeClr val="dk1"/>
              </a:solidFill>
              <a:latin typeface="Times New Roman" pitchFamily="18" charset="0"/>
              <a:ea typeface="Calibri"/>
              <a:cs typeface="Times New Roman" pitchFamily="18" charset="0"/>
              <a:sym typeface="Calibri"/>
            </a:endParaRP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dirty="0">
                <a:solidFill>
                  <a:schemeClr val="dk1"/>
                </a:solidFill>
                <a:latin typeface="Times New Roman" pitchFamily="18" charset="0"/>
                <a:ea typeface="Calibri"/>
                <a:cs typeface="Times New Roman" pitchFamily="18" charset="0"/>
                <a:sym typeface="Calibri"/>
              </a:rPr>
              <a:t>Objectives</a:t>
            </a:r>
            <a:endParaRPr sz="1300" b="0" i="0" u="none" strike="noStrike" cap="none" dirty="0">
              <a:solidFill>
                <a:schemeClr val="dk1"/>
              </a:solidFill>
              <a:latin typeface="Times New Roman" pitchFamily="18" charset="0"/>
              <a:ea typeface="Calibri"/>
              <a:cs typeface="Times New Roman" pitchFamily="18" charset="0"/>
              <a:sym typeface="Calibri"/>
            </a:endParaRP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dirty="0">
                <a:solidFill>
                  <a:schemeClr val="dk1"/>
                </a:solidFill>
                <a:latin typeface="Times New Roman" pitchFamily="18" charset="0"/>
                <a:ea typeface="Calibri"/>
                <a:cs typeface="Times New Roman" pitchFamily="18" charset="0"/>
                <a:sym typeface="Calibri"/>
              </a:rPr>
              <a:t>Technical Details</a:t>
            </a:r>
            <a:r>
              <a:rPr lang="en-US" sz="2300" b="0" i="0" u="none" strike="noStrike" cap="none" dirty="0">
                <a:solidFill>
                  <a:schemeClr val="dk1"/>
                </a:solidFill>
                <a:latin typeface="Times New Roman" pitchFamily="18" charset="0"/>
                <a:ea typeface="Calibri"/>
                <a:cs typeface="Times New Roman" pitchFamily="18" charset="0"/>
                <a:sym typeface="Calibri"/>
              </a:rPr>
              <a:t> </a:t>
            </a:r>
            <a:endParaRPr sz="1300" b="0" i="0" u="none" strike="noStrike" cap="none" dirty="0">
              <a:solidFill>
                <a:schemeClr val="dk1"/>
              </a:solidFill>
              <a:latin typeface="Times New Roman" pitchFamily="18" charset="0"/>
              <a:ea typeface="Calibri"/>
              <a:cs typeface="Times New Roman" pitchFamily="18" charset="0"/>
              <a:sym typeface="Calibri"/>
            </a:endParaRP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dirty="0">
                <a:solidFill>
                  <a:schemeClr val="dk1"/>
                </a:solidFill>
                <a:latin typeface="Times New Roman" pitchFamily="18" charset="0"/>
                <a:ea typeface="Calibri"/>
                <a:cs typeface="Times New Roman" pitchFamily="18" charset="0"/>
                <a:sym typeface="Calibri"/>
              </a:rPr>
              <a:t>Data Description</a:t>
            </a:r>
            <a:endParaRPr sz="1300" b="0" i="0" u="none" strike="noStrike" cap="none" dirty="0">
              <a:solidFill>
                <a:schemeClr val="dk1"/>
              </a:solidFill>
              <a:latin typeface="Times New Roman" pitchFamily="18" charset="0"/>
              <a:ea typeface="Calibri"/>
              <a:cs typeface="Times New Roman" pitchFamily="18" charset="0"/>
              <a:sym typeface="Calibri"/>
            </a:endParaRP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dirty="0">
                <a:solidFill>
                  <a:schemeClr val="dk1"/>
                </a:solidFill>
                <a:latin typeface="Times New Roman" pitchFamily="18" charset="0"/>
                <a:ea typeface="Calibri"/>
                <a:cs typeface="Times New Roman" pitchFamily="18" charset="0"/>
                <a:sym typeface="Calibri"/>
              </a:rPr>
              <a:t>Dataset Snippets</a:t>
            </a: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b="0" i="0" u="none" strike="noStrike" cap="none" dirty="0">
                <a:solidFill>
                  <a:schemeClr val="dk1"/>
                </a:solidFill>
                <a:latin typeface="Times New Roman" pitchFamily="18" charset="0"/>
                <a:ea typeface="Calibri"/>
                <a:cs typeface="Times New Roman" pitchFamily="18" charset="0"/>
                <a:sym typeface="Calibri"/>
              </a:rPr>
              <a:t>Model Evaluation</a:t>
            </a: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dirty="0">
                <a:solidFill>
                  <a:schemeClr val="dk1"/>
                </a:solidFill>
                <a:latin typeface="Times New Roman" pitchFamily="18" charset="0"/>
                <a:ea typeface="Calibri"/>
                <a:cs typeface="Times New Roman" pitchFamily="18" charset="0"/>
                <a:sym typeface="Calibri"/>
              </a:rPr>
              <a:t>Result and Analysis</a:t>
            </a: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b="0" i="0" u="none" strike="noStrike" cap="none" dirty="0">
                <a:solidFill>
                  <a:schemeClr val="dk1"/>
                </a:solidFill>
                <a:latin typeface="Times New Roman" pitchFamily="18" charset="0"/>
                <a:ea typeface="Calibri"/>
                <a:cs typeface="Times New Roman" pitchFamily="18" charset="0"/>
                <a:sym typeface="Calibri"/>
              </a:rPr>
              <a:t>Conclusion</a:t>
            </a:r>
          </a:p>
          <a:p>
            <a:pPr marL="0" marR="0" lvl="0" indent="-146050" algn="l" rtl="0">
              <a:lnSpc>
                <a:spcPct val="100000"/>
              </a:lnSpc>
              <a:spcBef>
                <a:spcPts val="0"/>
              </a:spcBef>
              <a:spcAft>
                <a:spcPts val="0"/>
              </a:spcAft>
              <a:buClr>
                <a:schemeClr val="dk1"/>
              </a:buClr>
              <a:buSzPts val="2300"/>
              <a:buFont typeface="Arial" pitchFamily="34" charset="0"/>
              <a:buChar char="•"/>
            </a:pPr>
            <a:r>
              <a:rPr lang="en-US" sz="2300" dirty="0">
                <a:solidFill>
                  <a:schemeClr val="dk1"/>
                </a:solidFill>
                <a:latin typeface="Times New Roman" pitchFamily="18" charset="0"/>
                <a:ea typeface="Calibri"/>
                <a:cs typeface="Times New Roman" pitchFamily="18" charset="0"/>
                <a:sym typeface="Calibri"/>
              </a:rPr>
              <a:t>Reference Links</a:t>
            </a:r>
            <a:endParaRPr lang="en-US" sz="2300" b="0" i="0" u="none" strike="noStrike" cap="none" dirty="0">
              <a:solidFill>
                <a:schemeClr val="dk1"/>
              </a:solidFill>
              <a:latin typeface="Times New Roman" pitchFamily="18" charset="0"/>
              <a:ea typeface="Calibri"/>
              <a:cs typeface="Times New Roman"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 name="Title 2">
            <a:extLst>
              <a:ext uri="{FF2B5EF4-FFF2-40B4-BE49-F238E27FC236}">
                <a16:creationId xmlns:a16="http://schemas.microsoft.com/office/drawing/2014/main" id="{9835FB82-DF3E-2189-21F7-7F872DFDDEBE}"/>
              </a:ext>
            </a:extLst>
          </p:cNvPr>
          <p:cNvSpPr>
            <a:spLocks noGrp="1"/>
          </p:cNvSpPr>
          <p:nvPr>
            <p:ph type="ctrTitle"/>
          </p:nvPr>
        </p:nvSpPr>
        <p:spPr/>
        <p:txBody>
          <a:bodyPr/>
          <a:lstStyle/>
          <a:p>
            <a:r>
              <a:rPr lang="en-IN" dirty="0">
                <a:solidFill>
                  <a:schemeClr val="bg1"/>
                </a:solidFill>
                <a:latin typeface="Calibri" pitchFamily="34" charset="0"/>
                <a:ea typeface="Calibri" pitchFamily="34" charset="0"/>
                <a:cs typeface="Calibri" pitchFamily="34" charset="0"/>
              </a:rPr>
              <a:t>Result &amp; Analysis</a:t>
            </a:r>
            <a:endParaRPr lang="en-IN" dirty="0">
              <a:latin typeface="Calibri" pitchFamily="34" charset="0"/>
              <a:ea typeface="Calibri" pitchFamily="34" charset="0"/>
              <a:cs typeface="Calibri" pitchFamily="34" charset="0"/>
            </a:endParaRPr>
          </a:p>
        </p:txBody>
      </p:sp>
      <p:sp>
        <p:nvSpPr>
          <p:cNvPr id="6" name="TextBox 5"/>
          <p:cNvSpPr txBox="1"/>
          <p:nvPr/>
        </p:nvSpPr>
        <p:spPr>
          <a:xfrm>
            <a:off x="3582761" y="2295524"/>
            <a:ext cx="1590675" cy="307777"/>
          </a:xfrm>
          <a:prstGeom prst="rect">
            <a:avLst/>
          </a:prstGeom>
          <a:noFill/>
        </p:spPr>
        <p:txBody>
          <a:bodyPr wrap="square" rtlCol="0">
            <a:spAutoFit/>
          </a:bodyPr>
          <a:lstStyle/>
          <a:p>
            <a:pPr algn="ctr"/>
            <a:r>
              <a:rPr lang="en-IN" dirty="0"/>
              <a:t>Fig.1</a:t>
            </a:r>
            <a:endParaRPr lang="en-US" dirty="0"/>
          </a:p>
        </p:txBody>
      </p:sp>
      <p:sp>
        <p:nvSpPr>
          <p:cNvPr id="10" name="TextBox 9"/>
          <p:cNvSpPr txBox="1"/>
          <p:nvPr/>
        </p:nvSpPr>
        <p:spPr>
          <a:xfrm>
            <a:off x="3539218" y="6345010"/>
            <a:ext cx="1590675" cy="307777"/>
          </a:xfrm>
          <a:prstGeom prst="rect">
            <a:avLst/>
          </a:prstGeom>
          <a:noFill/>
        </p:spPr>
        <p:txBody>
          <a:bodyPr wrap="square" rtlCol="0">
            <a:spAutoFit/>
          </a:bodyPr>
          <a:lstStyle/>
          <a:p>
            <a:pPr algn="ctr"/>
            <a:r>
              <a:rPr lang="en-IN" dirty="0"/>
              <a:t>Fig.5</a:t>
            </a:r>
            <a:endParaRPr lang="en-US" dirty="0"/>
          </a:p>
        </p:txBody>
      </p:sp>
      <p:pic>
        <p:nvPicPr>
          <p:cNvPr id="7" name="Picture 6" descr="Screenshot 2024-05-14 022508.png"/>
          <p:cNvPicPr>
            <a:picLocks noChangeAspect="1"/>
          </p:cNvPicPr>
          <p:nvPr/>
        </p:nvPicPr>
        <p:blipFill>
          <a:blip r:embed="rId3"/>
          <a:stretch>
            <a:fillRect/>
          </a:stretch>
        </p:blipFill>
        <p:spPr>
          <a:xfrm>
            <a:off x="446317" y="987641"/>
            <a:ext cx="8284028" cy="53587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5"/>
          <p:cNvSpPr/>
          <p:nvPr/>
        </p:nvSpPr>
        <p:spPr>
          <a:xfrm>
            <a:off x="395536" y="1196752"/>
            <a:ext cx="8243823"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pic>
        <p:nvPicPr>
          <p:cNvPr id="8" name="Picture 7" descr="Screenshot 2024-05-14 022520.png"/>
          <p:cNvPicPr>
            <a:picLocks noChangeAspect="1"/>
          </p:cNvPicPr>
          <p:nvPr/>
        </p:nvPicPr>
        <p:blipFill>
          <a:blip r:embed="rId3"/>
          <a:stretch>
            <a:fillRect/>
          </a:stretch>
        </p:blipFill>
        <p:spPr>
          <a:xfrm>
            <a:off x="0" y="1309722"/>
            <a:ext cx="9144000" cy="4652211"/>
          </a:xfrm>
          <a:prstGeom prst="rect">
            <a:avLst/>
          </a:prstGeom>
        </p:spPr>
      </p:pic>
      <p:sp>
        <p:nvSpPr>
          <p:cNvPr id="9" name="TextBox 8"/>
          <p:cNvSpPr txBox="1"/>
          <p:nvPr/>
        </p:nvSpPr>
        <p:spPr>
          <a:xfrm>
            <a:off x="3571875" y="6018439"/>
            <a:ext cx="1590675" cy="307777"/>
          </a:xfrm>
          <a:prstGeom prst="rect">
            <a:avLst/>
          </a:prstGeom>
          <a:noFill/>
        </p:spPr>
        <p:txBody>
          <a:bodyPr wrap="square" rtlCol="0">
            <a:spAutoFit/>
          </a:bodyPr>
          <a:lstStyle/>
          <a:p>
            <a:pPr algn="ctr"/>
            <a:r>
              <a:rPr lang="en-IN" dirty="0"/>
              <a:t>Fig.6</a:t>
            </a:r>
            <a:endParaRPr lang="en-US" dirty="0"/>
          </a:p>
        </p:txBody>
      </p:sp>
      <p:sp>
        <p:nvSpPr>
          <p:cNvPr id="7" name="Title 2">
            <a:extLst>
              <a:ext uri="{FF2B5EF4-FFF2-40B4-BE49-F238E27FC236}">
                <a16:creationId xmlns:a16="http://schemas.microsoft.com/office/drawing/2014/main" id="{9835FB82-DF3E-2189-21F7-7F872DFDDEBE}"/>
              </a:ext>
            </a:extLst>
          </p:cNvPr>
          <p:cNvSpPr txBox="1">
            <a:spLocks/>
          </p:cNvSpPr>
          <p:nvPr/>
        </p:nvSpPr>
        <p:spPr>
          <a:xfrm>
            <a:off x="0" y="1"/>
            <a:ext cx="5486400" cy="914400"/>
          </a:xfrm>
          <a:prstGeom prst="rect">
            <a:avLst/>
          </a:prstGeom>
        </p:spPr>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chemeClr val="bg1"/>
                </a:solidFill>
                <a:effectLst/>
                <a:uLnTx/>
                <a:uFillTx/>
                <a:latin typeface="Calibri" pitchFamily="34" charset="0"/>
                <a:ea typeface="Calibri" pitchFamily="34" charset="0"/>
                <a:cs typeface="Calibri" pitchFamily="34" charset="0"/>
                <a:sym typeface="Arial"/>
              </a:rPr>
              <a:t>Result &amp; Analysis</a:t>
            </a:r>
            <a:endParaRPr kumimoji="0" lang="en-IN" sz="3200" b="1" i="0" u="none" strike="noStrike" kern="0" cap="none" spc="0" normalizeH="0" baseline="0" noProof="0" dirty="0">
              <a:ln>
                <a:noFill/>
              </a:ln>
              <a:solidFill>
                <a:srgbClr val="000000"/>
              </a:solidFill>
              <a:effectLst/>
              <a:uLnTx/>
              <a:uFillTx/>
              <a:latin typeface="Calibri" pitchFamily="34" charset="0"/>
              <a:ea typeface="Calibri" pitchFamily="34" charset="0"/>
              <a:cs typeface="Calibri"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5"/>
          <p:cNvSpPr/>
          <p:nvPr/>
        </p:nvSpPr>
        <p:spPr>
          <a:xfrm>
            <a:off x="395536" y="1196752"/>
            <a:ext cx="8243823"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pic>
        <p:nvPicPr>
          <p:cNvPr id="4" name="Picture 3" descr="Screenshot 2024-05-14 022530.png"/>
          <p:cNvPicPr>
            <a:picLocks noChangeAspect="1"/>
          </p:cNvPicPr>
          <p:nvPr/>
        </p:nvPicPr>
        <p:blipFill>
          <a:blip r:embed="rId3"/>
          <a:stretch>
            <a:fillRect/>
          </a:stretch>
        </p:blipFill>
        <p:spPr>
          <a:xfrm>
            <a:off x="10886" y="852224"/>
            <a:ext cx="5987142" cy="2918188"/>
          </a:xfrm>
          <a:prstGeom prst="rect">
            <a:avLst/>
          </a:prstGeom>
        </p:spPr>
      </p:pic>
      <p:pic>
        <p:nvPicPr>
          <p:cNvPr id="5" name="Picture 4" descr="Screenshot 2024-05-14 022536.png"/>
          <p:cNvPicPr>
            <a:picLocks noChangeAspect="1"/>
          </p:cNvPicPr>
          <p:nvPr/>
        </p:nvPicPr>
        <p:blipFill>
          <a:blip r:embed="rId4"/>
          <a:stretch>
            <a:fillRect/>
          </a:stretch>
        </p:blipFill>
        <p:spPr>
          <a:xfrm>
            <a:off x="6099841" y="877922"/>
            <a:ext cx="3005484" cy="2627277"/>
          </a:xfrm>
          <a:prstGeom prst="rect">
            <a:avLst/>
          </a:prstGeom>
        </p:spPr>
      </p:pic>
      <p:pic>
        <p:nvPicPr>
          <p:cNvPr id="6" name="Picture 5" descr="Screenshot 2024-05-14 022557.png"/>
          <p:cNvPicPr>
            <a:picLocks noChangeAspect="1"/>
          </p:cNvPicPr>
          <p:nvPr/>
        </p:nvPicPr>
        <p:blipFill>
          <a:blip r:embed="rId5"/>
          <a:stretch>
            <a:fillRect/>
          </a:stretch>
        </p:blipFill>
        <p:spPr>
          <a:xfrm>
            <a:off x="32664" y="4194848"/>
            <a:ext cx="9046029" cy="2253893"/>
          </a:xfrm>
          <a:prstGeom prst="rect">
            <a:avLst/>
          </a:prstGeom>
        </p:spPr>
      </p:pic>
      <p:sp>
        <p:nvSpPr>
          <p:cNvPr id="7" name="TextBox 6"/>
          <p:cNvSpPr txBox="1"/>
          <p:nvPr/>
        </p:nvSpPr>
        <p:spPr>
          <a:xfrm>
            <a:off x="3582761" y="6410326"/>
            <a:ext cx="1590675" cy="307777"/>
          </a:xfrm>
          <a:prstGeom prst="rect">
            <a:avLst/>
          </a:prstGeom>
          <a:noFill/>
        </p:spPr>
        <p:txBody>
          <a:bodyPr wrap="square" rtlCol="0">
            <a:spAutoFit/>
          </a:bodyPr>
          <a:lstStyle/>
          <a:p>
            <a:pPr algn="ctr"/>
            <a:r>
              <a:rPr lang="en-IN" dirty="0"/>
              <a:t>Fig.9</a:t>
            </a:r>
            <a:endParaRPr lang="en-US" dirty="0"/>
          </a:p>
        </p:txBody>
      </p:sp>
      <p:sp>
        <p:nvSpPr>
          <p:cNvPr id="8" name="TextBox 7"/>
          <p:cNvSpPr txBox="1"/>
          <p:nvPr/>
        </p:nvSpPr>
        <p:spPr>
          <a:xfrm>
            <a:off x="1884590" y="3841295"/>
            <a:ext cx="1590675" cy="307777"/>
          </a:xfrm>
          <a:prstGeom prst="rect">
            <a:avLst/>
          </a:prstGeom>
          <a:noFill/>
        </p:spPr>
        <p:txBody>
          <a:bodyPr wrap="square" rtlCol="0">
            <a:spAutoFit/>
          </a:bodyPr>
          <a:lstStyle/>
          <a:p>
            <a:pPr algn="ctr"/>
            <a:r>
              <a:rPr lang="en-IN" dirty="0"/>
              <a:t>Fig.7</a:t>
            </a:r>
            <a:endParaRPr lang="en-US" dirty="0"/>
          </a:p>
        </p:txBody>
      </p:sp>
      <p:sp>
        <p:nvSpPr>
          <p:cNvPr id="9" name="TextBox 8"/>
          <p:cNvSpPr txBox="1"/>
          <p:nvPr/>
        </p:nvSpPr>
        <p:spPr>
          <a:xfrm>
            <a:off x="6946446" y="3667124"/>
            <a:ext cx="1590675" cy="307777"/>
          </a:xfrm>
          <a:prstGeom prst="rect">
            <a:avLst/>
          </a:prstGeom>
          <a:noFill/>
        </p:spPr>
        <p:txBody>
          <a:bodyPr wrap="square" rtlCol="0">
            <a:spAutoFit/>
          </a:bodyPr>
          <a:lstStyle/>
          <a:p>
            <a:pPr algn="ctr"/>
            <a:r>
              <a:rPr lang="en-IN" dirty="0"/>
              <a:t>Fig.8</a:t>
            </a:r>
            <a:endParaRPr lang="en-US" dirty="0"/>
          </a:p>
        </p:txBody>
      </p:sp>
      <p:sp>
        <p:nvSpPr>
          <p:cNvPr id="10" name="Title 2">
            <a:extLst>
              <a:ext uri="{FF2B5EF4-FFF2-40B4-BE49-F238E27FC236}">
                <a16:creationId xmlns:a16="http://schemas.microsoft.com/office/drawing/2014/main" id="{9835FB82-DF3E-2189-21F7-7F872DFDDEBE}"/>
              </a:ext>
            </a:extLst>
          </p:cNvPr>
          <p:cNvSpPr txBox="1">
            <a:spLocks/>
          </p:cNvSpPr>
          <p:nvPr/>
        </p:nvSpPr>
        <p:spPr>
          <a:xfrm>
            <a:off x="0" y="1"/>
            <a:ext cx="5486400" cy="914400"/>
          </a:xfrm>
          <a:prstGeom prst="rect">
            <a:avLst/>
          </a:prstGeom>
        </p:spPr>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a:ln>
                  <a:noFill/>
                </a:ln>
                <a:solidFill>
                  <a:schemeClr val="bg1"/>
                </a:solidFill>
                <a:effectLst/>
                <a:uLnTx/>
                <a:uFillTx/>
                <a:latin typeface="Calibri" pitchFamily="34" charset="0"/>
                <a:ea typeface="Calibri" pitchFamily="34" charset="0"/>
                <a:cs typeface="Calibri" pitchFamily="34" charset="0"/>
                <a:sym typeface="Arial"/>
              </a:rPr>
              <a:t>Result &amp; Analysis</a:t>
            </a:r>
            <a:endParaRPr kumimoji="0" lang="en-IN" sz="3200" b="1" i="0" u="none" strike="noStrike" kern="0" cap="none" spc="0" normalizeH="0" baseline="0" noProof="0" dirty="0">
              <a:ln>
                <a:noFill/>
              </a:ln>
              <a:solidFill>
                <a:srgbClr val="000000"/>
              </a:solidFill>
              <a:effectLst/>
              <a:uLnTx/>
              <a:uFillTx/>
              <a:latin typeface="Calibri" pitchFamily="34" charset="0"/>
              <a:ea typeface="Calibri" pitchFamily="34" charset="0"/>
              <a:cs typeface="Calibri"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5"/>
          <p:cNvSpPr/>
          <p:nvPr/>
        </p:nvSpPr>
        <p:spPr>
          <a:xfrm>
            <a:off x="395536" y="1196752"/>
            <a:ext cx="8243823"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pic>
        <p:nvPicPr>
          <p:cNvPr id="4" name="Picture 3" descr="Screenshot 2024-05-14 022605.png"/>
          <p:cNvPicPr>
            <a:picLocks noChangeAspect="1"/>
          </p:cNvPicPr>
          <p:nvPr/>
        </p:nvPicPr>
        <p:blipFill>
          <a:blip r:embed="rId3"/>
          <a:stretch>
            <a:fillRect/>
          </a:stretch>
        </p:blipFill>
        <p:spPr>
          <a:xfrm>
            <a:off x="1186197" y="979714"/>
            <a:ext cx="6923650" cy="5296715"/>
          </a:xfrm>
          <a:prstGeom prst="rect">
            <a:avLst/>
          </a:prstGeom>
        </p:spPr>
      </p:pic>
      <p:sp>
        <p:nvSpPr>
          <p:cNvPr id="5" name="TextBox 4"/>
          <p:cNvSpPr txBox="1"/>
          <p:nvPr/>
        </p:nvSpPr>
        <p:spPr>
          <a:xfrm>
            <a:off x="3898445" y="6312353"/>
            <a:ext cx="1590675" cy="307777"/>
          </a:xfrm>
          <a:prstGeom prst="rect">
            <a:avLst/>
          </a:prstGeom>
          <a:noFill/>
        </p:spPr>
        <p:txBody>
          <a:bodyPr wrap="square" rtlCol="0">
            <a:spAutoFit/>
          </a:bodyPr>
          <a:lstStyle/>
          <a:p>
            <a:pPr algn="ctr"/>
            <a:r>
              <a:rPr lang="en-IN" dirty="0"/>
              <a:t>Fig.10</a:t>
            </a:r>
            <a:endParaRPr lang="en-US" dirty="0"/>
          </a:p>
        </p:txBody>
      </p:sp>
      <p:sp>
        <p:nvSpPr>
          <p:cNvPr id="6" name="Title 2">
            <a:extLst>
              <a:ext uri="{FF2B5EF4-FFF2-40B4-BE49-F238E27FC236}">
                <a16:creationId xmlns:a16="http://schemas.microsoft.com/office/drawing/2014/main" id="{9835FB82-DF3E-2189-21F7-7F872DFDDEBE}"/>
              </a:ext>
            </a:extLst>
          </p:cNvPr>
          <p:cNvSpPr txBox="1">
            <a:spLocks/>
          </p:cNvSpPr>
          <p:nvPr/>
        </p:nvSpPr>
        <p:spPr>
          <a:xfrm>
            <a:off x="0" y="1"/>
            <a:ext cx="5486400" cy="914400"/>
          </a:xfrm>
          <a:prstGeom prst="rect">
            <a:avLst/>
          </a:prstGeom>
        </p:spPr>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chemeClr val="bg1"/>
                </a:solidFill>
                <a:effectLst/>
                <a:uLnTx/>
                <a:uFillTx/>
                <a:latin typeface="Calibri" pitchFamily="34" charset="0"/>
                <a:ea typeface="Calibri" pitchFamily="34" charset="0"/>
                <a:cs typeface="Calibri" pitchFamily="34" charset="0"/>
                <a:sym typeface="Arial"/>
              </a:rPr>
              <a:t>Result &amp; Analysis</a:t>
            </a:r>
            <a:endParaRPr kumimoji="0" lang="en-IN" sz="3200" b="1" i="0" u="none" strike="noStrike" kern="0" cap="none" spc="0" normalizeH="0" baseline="0" noProof="0" dirty="0">
              <a:ln>
                <a:noFill/>
              </a:ln>
              <a:solidFill>
                <a:srgbClr val="000000"/>
              </a:solidFill>
              <a:effectLst/>
              <a:uLnTx/>
              <a:uFillTx/>
              <a:latin typeface="Calibri" pitchFamily="34" charset="0"/>
              <a:ea typeface="Calibri" pitchFamily="34" charset="0"/>
              <a:cs typeface="Calibri"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8D60B0-D238-1F7F-79B2-E03C49955D77}"/>
              </a:ext>
            </a:extLst>
          </p:cNvPr>
          <p:cNvSpPr>
            <a:spLocks noGrp="1"/>
          </p:cNvSpPr>
          <p:nvPr>
            <p:ph type="subTitle" idx="1"/>
          </p:nvPr>
        </p:nvSpPr>
        <p:spPr>
          <a:xfrm>
            <a:off x="495300" y="1027416"/>
            <a:ext cx="8153399" cy="5830584"/>
          </a:xfrm>
        </p:spPr>
        <p:txBody>
          <a:bodyPr/>
          <a:lstStyle/>
          <a:p>
            <a:pPr marL="482600" indent="-457200" algn="l">
              <a:buFont typeface="Arial" panose="020B0604020202020204" pitchFamily="34" charset="0"/>
              <a:buChar char="•"/>
            </a:pPr>
            <a:r>
              <a:rPr lang="en-US" sz="1800" b="1" dirty="0">
                <a:solidFill>
                  <a:schemeClr val="tx1"/>
                </a:solidFill>
                <a:latin typeface="Times New Roman" pitchFamily="18" charset="0"/>
                <a:cs typeface="Times New Roman" pitchFamily="18" charset="0"/>
              </a:rPr>
              <a:t>Key Findings</a:t>
            </a:r>
            <a:r>
              <a:rPr lang="en-US" sz="1800" dirty="0">
                <a:solidFill>
                  <a:schemeClr val="tx1"/>
                </a:solidFill>
                <a:latin typeface="Times New Roman" pitchFamily="18" charset="0"/>
                <a:cs typeface="Times New Roman" pitchFamily="18" charset="0"/>
              </a:rPr>
              <a:t>: The project effectively showcased the utility of Support Vector Machines (SVM), Decision Trees, and Random Forest algorithms in breast cancer detection, surpassing conventional methods in predictive accuracy.</a:t>
            </a:r>
          </a:p>
          <a:p>
            <a:pPr marL="482600" indent="-457200" algn="l">
              <a:buFont typeface="Arial" panose="020B0604020202020204" pitchFamily="34" charset="0"/>
              <a:buChar char="•"/>
            </a:pPr>
            <a:endParaRPr lang="en-US" sz="1800" dirty="0">
              <a:solidFill>
                <a:schemeClr val="tx1"/>
              </a:solidFill>
              <a:latin typeface="Times New Roman" pitchFamily="18" charset="0"/>
              <a:cs typeface="Times New Roman" pitchFamily="18" charset="0"/>
            </a:endParaRPr>
          </a:p>
          <a:p>
            <a:pPr marL="482600" indent="-457200" algn="l">
              <a:buFont typeface="Arial" panose="020B0604020202020204" pitchFamily="34" charset="0"/>
              <a:buChar char="•"/>
            </a:pPr>
            <a:r>
              <a:rPr lang="en-US" sz="1800" b="1" dirty="0">
                <a:solidFill>
                  <a:schemeClr val="tx1"/>
                </a:solidFill>
                <a:latin typeface="Times New Roman" pitchFamily="18" charset="0"/>
                <a:cs typeface="Times New Roman" pitchFamily="18" charset="0"/>
              </a:rPr>
              <a:t>Impact</a:t>
            </a:r>
            <a:r>
              <a:rPr lang="en-US" sz="1800" dirty="0">
                <a:solidFill>
                  <a:schemeClr val="tx1"/>
                </a:solidFill>
                <a:latin typeface="Times New Roman" pitchFamily="18" charset="0"/>
                <a:cs typeface="Times New Roman" pitchFamily="18" charset="0"/>
              </a:rPr>
              <a:t>: The developed models offer valuable insights into the intricate patterns of breast cancer diagnosis, enabling medical professionals to make informed decisions and treatment strategies tailored to individual patients.</a:t>
            </a:r>
          </a:p>
          <a:p>
            <a:pPr marL="482600" indent="-457200" algn="l">
              <a:buFont typeface="Arial" panose="020B0604020202020204" pitchFamily="34" charset="0"/>
              <a:buChar char="•"/>
            </a:pPr>
            <a:endParaRPr lang="en-US" sz="1800" dirty="0">
              <a:solidFill>
                <a:schemeClr val="tx1"/>
              </a:solidFill>
              <a:latin typeface="Times New Roman" pitchFamily="18" charset="0"/>
              <a:cs typeface="Times New Roman" pitchFamily="18" charset="0"/>
            </a:endParaRPr>
          </a:p>
          <a:p>
            <a:pPr marL="482600" indent="-457200" algn="l">
              <a:buFont typeface="Arial" panose="020B0604020202020204" pitchFamily="34" charset="0"/>
              <a:buChar char="•"/>
            </a:pPr>
            <a:r>
              <a:rPr lang="en-US" sz="1800" b="1" dirty="0">
                <a:solidFill>
                  <a:schemeClr val="tx1"/>
                </a:solidFill>
                <a:latin typeface="Times New Roman" pitchFamily="18" charset="0"/>
                <a:cs typeface="Times New Roman" pitchFamily="18" charset="0"/>
              </a:rPr>
              <a:t>Future Prospects</a:t>
            </a:r>
            <a:r>
              <a:rPr lang="en-US" sz="1800" dirty="0">
                <a:solidFill>
                  <a:schemeClr val="tx1"/>
                </a:solidFill>
                <a:latin typeface="Times New Roman" pitchFamily="18" charset="0"/>
                <a:cs typeface="Times New Roman" pitchFamily="18" charset="0"/>
              </a:rPr>
              <a:t>: Continued refinement and enhancement of the algorithms could yield even more precise diagnostic capabilities, paving the way for broader applications in healthcare analytics and personalized medicine.</a:t>
            </a:r>
          </a:p>
          <a:p>
            <a:pPr marL="482600" indent="-457200" algn="l">
              <a:buFont typeface="Arial" panose="020B0604020202020204" pitchFamily="34" charset="0"/>
              <a:buChar char="•"/>
            </a:pPr>
            <a:endParaRPr lang="en-US" sz="1800" dirty="0">
              <a:solidFill>
                <a:schemeClr val="tx1"/>
              </a:solidFill>
              <a:latin typeface="Times New Roman" pitchFamily="18" charset="0"/>
              <a:cs typeface="Times New Roman" pitchFamily="18" charset="0"/>
            </a:endParaRPr>
          </a:p>
          <a:p>
            <a:pPr marL="482600" indent="-457200" algn="l">
              <a:buFont typeface="Arial" panose="020B0604020202020204" pitchFamily="34" charset="0"/>
              <a:buChar char="•"/>
            </a:pPr>
            <a:r>
              <a:rPr lang="en-US" sz="1800" b="1" dirty="0">
                <a:solidFill>
                  <a:schemeClr val="tx1"/>
                </a:solidFill>
                <a:latin typeface="Times New Roman" pitchFamily="18" charset="0"/>
                <a:cs typeface="Times New Roman" pitchFamily="18" charset="0"/>
              </a:rPr>
              <a:t>Overall Contribution</a:t>
            </a:r>
            <a:r>
              <a:rPr lang="en-US" sz="1800" dirty="0">
                <a:solidFill>
                  <a:schemeClr val="tx1"/>
                </a:solidFill>
                <a:latin typeface="Times New Roman" pitchFamily="18" charset="0"/>
                <a:cs typeface="Times New Roman" pitchFamily="18" charset="0"/>
              </a:rPr>
              <a:t>: The project significantly advances the field of medical diagnostics by leveraging AI and ML technologies, highlighting the potential of data-driven approaches in revolutionizing healthcare decision-making and improving patient outcomes.</a:t>
            </a:r>
            <a:endParaRPr lang="en-IN" sz="1800" dirty="0">
              <a:solidFill>
                <a:schemeClr val="tx1"/>
              </a:solidFill>
              <a:latin typeface="Times New Roman" pitchFamily="18" charset="0"/>
              <a:cs typeface="Times New Roman" pitchFamily="18" charset="0"/>
            </a:endParaRPr>
          </a:p>
        </p:txBody>
      </p:sp>
      <p:sp>
        <p:nvSpPr>
          <p:cNvPr id="5"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Calibri" pitchFamily="34" charset="0"/>
                <a:ea typeface="Calibri" pitchFamily="34" charset="0"/>
                <a:cs typeface="Calibri" pitchFamily="34" charset="0"/>
                <a:sym typeface="Arial"/>
              </a:rPr>
              <a:t>Conclusion</a:t>
            </a:r>
            <a:endParaRPr sz="1800" b="1" i="0" u="none" strike="noStrike" cap="none" dirty="0">
              <a:solidFill>
                <a:schemeClr val="bg1"/>
              </a:solidFill>
              <a:latin typeface="Calibri" pitchFamily="34" charset="0"/>
              <a:ea typeface="Calibri" pitchFamily="34" charset="0"/>
              <a:cs typeface="Calibri" pitchFamily="34" charset="0"/>
              <a:sym typeface="Arial"/>
            </a:endParaRPr>
          </a:p>
        </p:txBody>
      </p:sp>
    </p:spTree>
    <p:extLst>
      <p:ext uri="{BB962C8B-B14F-4D97-AF65-F5344CB8AC3E}">
        <p14:creationId xmlns:p14="http://schemas.microsoft.com/office/powerpoint/2010/main" val="201369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p:nvPr/>
        </p:nvSpPr>
        <p:spPr>
          <a:xfrm>
            <a:off x="802394" y="994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References/Links used</a:t>
            </a:r>
            <a:endParaRPr sz="1800" b="1" i="0" u="none" strike="noStrike" cap="none">
              <a:solidFill>
                <a:schemeClr val="lt1"/>
              </a:solidFill>
              <a:latin typeface="Arial"/>
              <a:ea typeface="Arial"/>
              <a:cs typeface="Arial"/>
              <a:sym typeface="Arial"/>
            </a:endParaRPr>
          </a:p>
        </p:txBody>
      </p:sp>
      <p:sp>
        <p:nvSpPr>
          <p:cNvPr id="132" name="Google Shape;132;p16"/>
          <p:cNvSpPr/>
          <p:nvPr/>
        </p:nvSpPr>
        <p:spPr>
          <a:xfrm>
            <a:off x="451280" y="1849349"/>
            <a:ext cx="8692720" cy="3840058"/>
          </a:xfrm>
          <a:prstGeom prst="rect">
            <a:avLst/>
          </a:prstGeom>
          <a:noFill/>
          <a:ln>
            <a:noFill/>
          </a:ln>
        </p:spPr>
        <p:txBody>
          <a:bodyPr spcFirstLastPara="1" wrap="square" lIns="91425" tIns="45700" rIns="91425" bIns="45700" anchor="t" anchorCtr="0">
            <a:noAutofit/>
          </a:bodyPr>
          <a:lstStyle/>
          <a:p>
            <a:pPr marL="457200" lvl="0" indent="-381000">
              <a:buSzPts val="2400"/>
              <a:buFont typeface="Arial"/>
              <a:buChar char="●"/>
            </a:pPr>
            <a:r>
              <a:rPr lang="en-IN" sz="2400" dirty="0">
                <a:highlight>
                  <a:srgbClr val="FFFFFF"/>
                </a:highlight>
                <a:latin typeface="Arial" panose="020B0604020202020204" pitchFamily="34" charset="0"/>
                <a:hlinkClick r:id="rId3"/>
              </a:rPr>
              <a:t>https://www.kaggle.com/code/vikasukani/breast-cancer-prediction-using-machine-learning</a:t>
            </a:r>
            <a:endParaRPr lang="en-IN" sz="2400" dirty="0">
              <a:highlight>
                <a:srgbClr val="FFFFFF"/>
              </a:highlight>
              <a:latin typeface="Arial" panose="020B0604020202020204" pitchFamily="34" charset="0"/>
            </a:endParaRPr>
          </a:p>
          <a:p>
            <a:pPr marL="457200" lvl="0" indent="-381000">
              <a:buSzPts val="2400"/>
              <a:buFont typeface="Arial"/>
              <a:buChar char="●"/>
            </a:pPr>
            <a:endParaRPr lang="en-IN" sz="2400" i="0" dirty="0">
              <a:solidFill>
                <a:srgbClr val="000000"/>
              </a:solidFill>
              <a:effectLst/>
              <a:highlight>
                <a:srgbClr val="FFFFFF"/>
              </a:highlight>
              <a:latin typeface="Arial" panose="020B0604020202020204" pitchFamily="34" charset="0"/>
            </a:endParaRPr>
          </a:p>
          <a:p>
            <a:pPr marL="457200" lvl="0" indent="-381000">
              <a:buSzPts val="2400"/>
              <a:buFont typeface="Arial"/>
              <a:buChar char="●"/>
            </a:pPr>
            <a:r>
              <a:rPr lang="en-IN" sz="2400" dirty="0">
                <a:hlinkClick r:id="rId4"/>
              </a:rPr>
              <a:t>https://en.wikipedia.org/wiki/Breast_cancer</a:t>
            </a:r>
            <a:endParaRPr lang="en-IN" sz="2400" dirty="0"/>
          </a:p>
          <a:p>
            <a:pPr marL="76200" marR="0" lvl="0" algn="l" rtl="0">
              <a:lnSpc>
                <a:spcPct val="100000"/>
              </a:lnSpc>
              <a:spcBef>
                <a:spcPts val="0"/>
              </a:spcBef>
              <a:spcAft>
                <a:spcPts val="0"/>
              </a:spcAft>
              <a:buSzPts val="2400"/>
            </a:pPr>
            <a:endParaRPr lang="en-IN" sz="2400" dirty="0"/>
          </a:p>
          <a:p>
            <a:pPr marL="76200" marR="0" lvl="0" algn="l" rtl="0">
              <a:lnSpc>
                <a:spcPct val="100000"/>
              </a:lnSpc>
              <a:spcBef>
                <a:spcPts val="0"/>
              </a:spcBef>
              <a:spcAft>
                <a:spcPts val="0"/>
              </a:spcAft>
              <a:buSzPts val="2400"/>
            </a:pPr>
            <a:br>
              <a:rPr lang="en-IN" sz="2400" dirty="0"/>
            </a:br>
            <a:endParaRPr sz="180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7"/>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1" name="Google Shape;141;p17"/>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2" name="Google Shape;142;p17"/>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a:solidFill>
                  <a:srgbClr val="000000"/>
                </a:solidFill>
                <a:latin typeface="Merriweather"/>
                <a:ea typeface="Merriweather"/>
                <a:cs typeface="Merriweather"/>
                <a:sym typeface="Merriweather"/>
              </a:rPr>
              <a:t>Thank You</a:t>
            </a:r>
            <a:endParaRPr sz="5000" b="0" i="0" u="none" strike="noStrike" cap="none">
              <a:solidFill>
                <a:srgbClr val="000000"/>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p:nvPr/>
        </p:nvSpPr>
        <p:spPr>
          <a:xfrm>
            <a:off x="742369" y="14932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pitchFamily="34" charset="0"/>
                <a:ea typeface="Calibri" pitchFamily="34" charset="0"/>
                <a:cs typeface="Calibri" pitchFamily="34" charset="0"/>
                <a:sym typeface="Arial"/>
              </a:rPr>
              <a:t>Introduction</a:t>
            </a:r>
            <a:endParaRPr sz="1800" b="1" i="0" u="none" strike="noStrike" cap="none">
              <a:solidFill>
                <a:schemeClr val="lt1"/>
              </a:solidFill>
              <a:latin typeface="Calibri" pitchFamily="34" charset="0"/>
              <a:ea typeface="Calibri" pitchFamily="34" charset="0"/>
              <a:cs typeface="Calibri" pitchFamily="34" charset="0"/>
              <a:sym typeface="Arial"/>
            </a:endParaRPr>
          </a:p>
        </p:txBody>
      </p:sp>
      <p:sp>
        <p:nvSpPr>
          <p:cNvPr id="64" name="Google Shape;64;p7"/>
          <p:cNvSpPr/>
          <p:nvPr/>
        </p:nvSpPr>
        <p:spPr>
          <a:xfrm>
            <a:off x="395536" y="1196751"/>
            <a:ext cx="8158503" cy="4731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lang="en-IN" sz="4000" b="1" i="0" u="none" strike="noStrike" cap="none" dirty="0">
              <a:solidFill>
                <a:schemeClr val="dk1"/>
              </a:solidFill>
              <a:latin typeface="Merriweather"/>
              <a:ea typeface="Merriweather"/>
              <a:cs typeface="Merriweather"/>
              <a:sym typeface="Merriweather"/>
            </a:endParaRPr>
          </a:p>
        </p:txBody>
      </p:sp>
      <p:sp>
        <p:nvSpPr>
          <p:cNvPr id="66" name="Google Shape;66;p7"/>
          <p:cNvSpPr txBox="1"/>
          <p:nvPr/>
        </p:nvSpPr>
        <p:spPr>
          <a:xfrm>
            <a:off x="681425" y="3323401"/>
            <a:ext cx="259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TextBox 5"/>
          <p:cNvSpPr txBox="1"/>
          <p:nvPr/>
        </p:nvSpPr>
        <p:spPr>
          <a:xfrm>
            <a:off x="731520" y="1053737"/>
            <a:ext cx="7689669" cy="4462760"/>
          </a:xfrm>
          <a:prstGeom prst="rect">
            <a:avLst/>
          </a:prstGeom>
          <a:noFill/>
        </p:spPr>
        <p:txBody>
          <a:bodyPr wrap="square" rtlCol="0">
            <a:spAutoFit/>
          </a:bodyPr>
          <a:lstStyle/>
          <a:p>
            <a:r>
              <a:rPr lang="en-US" sz="1800" dirty="0">
                <a:latin typeface="Times New Roman" pitchFamily="18" charset="0"/>
                <a:cs typeface="Times New Roman" pitchFamily="18" charset="0"/>
              </a:rPr>
              <a:t>Welcome to our presentation on revolutionizing breast cancer detection using cutting-edge AI and machine learning technologies. Breast cancer remains a significant health challenge worldwide. Early detection is crucial for effective treatment and survival rates.</a:t>
            </a:r>
          </a:p>
          <a:p>
            <a:r>
              <a:rPr lang="en-US" sz="1800" dirty="0">
                <a:latin typeface="Times New Roman" pitchFamily="18" charset="0"/>
                <a:cs typeface="Times New Roman" pitchFamily="18" charset="0"/>
              </a:rPr>
              <a:t>Traditional methods have limitations, including human error and subjectivity. In response to this challenge, we present our innovative AI/ML-based breast cancer detection system.</a:t>
            </a:r>
          </a:p>
          <a:p>
            <a:r>
              <a:rPr lang="en-US" sz="1800" dirty="0">
                <a:latin typeface="Times New Roman" pitchFamily="18" charset="0"/>
                <a:cs typeface="Times New Roman" pitchFamily="18" charset="0"/>
              </a:rPr>
              <a:t>This project aims to harness the power of artificial intelligence and machine learning to improve early detection rates and patient outcomes.</a:t>
            </a:r>
          </a:p>
          <a:p>
            <a:r>
              <a:rPr lang="en-US" sz="1800" dirty="0">
                <a:latin typeface="Times New Roman" pitchFamily="18" charset="0"/>
                <a:cs typeface="Times New Roman" pitchFamily="18" charset="0"/>
              </a:rPr>
              <a:t>Our approach is not only about detection but also about prevention and education, emphasizing the importance of proactive healthcare practices and awareness initiatives.</a:t>
            </a:r>
          </a:p>
          <a:p>
            <a:r>
              <a:rPr lang="en-US" sz="1800" dirty="0">
                <a:latin typeface="Times New Roman" pitchFamily="18" charset="0"/>
                <a:cs typeface="Times New Roman" pitchFamily="18" charset="0"/>
              </a:rPr>
              <a:t>Join us as we explore the potential of AI to transform breast cancer detection and pave the way for a healthier future.</a:t>
            </a:r>
          </a:p>
          <a:p>
            <a:endParaRPr lang="en-US" sz="18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p:nvPr/>
        </p:nvSpPr>
        <p:spPr>
          <a:xfrm>
            <a:off x="758519" y="1417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pitchFamily="34" charset="0"/>
                <a:ea typeface="Calibri" pitchFamily="34" charset="0"/>
                <a:cs typeface="Calibri" pitchFamily="34" charset="0"/>
                <a:sym typeface="Arial"/>
              </a:rPr>
              <a:t>Problem</a:t>
            </a:r>
            <a:r>
              <a:rPr lang="en-US" sz="3200" b="1" i="0" u="none" strike="noStrike" cap="none" dirty="0">
                <a:solidFill>
                  <a:schemeClr val="lt1"/>
                </a:solidFill>
                <a:latin typeface="Arial"/>
                <a:ea typeface="Arial"/>
                <a:cs typeface="Arial"/>
                <a:sym typeface="Arial"/>
              </a:rPr>
              <a:t> Statement</a:t>
            </a:r>
            <a:endParaRPr sz="1800" b="1" i="0" u="none" strike="noStrike" cap="none">
              <a:solidFill>
                <a:schemeClr val="lt1"/>
              </a:solidFill>
              <a:latin typeface="Arial"/>
              <a:ea typeface="Arial"/>
              <a:cs typeface="Arial"/>
              <a:sym typeface="Arial"/>
            </a:endParaRPr>
          </a:p>
        </p:txBody>
      </p:sp>
      <p:sp>
        <p:nvSpPr>
          <p:cNvPr id="73" name="Google Shape;73;p8"/>
          <p:cNvSpPr/>
          <p:nvPr/>
        </p:nvSpPr>
        <p:spPr>
          <a:xfrm>
            <a:off x="83012" y="2090601"/>
            <a:ext cx="9060988" cy="4154943"/>
          </a:xfrm>
          <a:prstGeom prst="rect">
            <a:avLst/>
          </a:prstGeom>
          <a:noFill/>
          <a:ln>
            <a:noFill/>
          </a:ln>
        </p:spPr>
        <p:txBody>
          <a:bodyPr spcFirstLastPara="1" wrap="square" lIns="91425" tIns="45700" rIns="91425" bIns="45700" anchor="t" anchorCtr="0">
            <a:noAutofit/>
          </a:bodyPr>
          <a:lstStyle/>
          <a:p>
            <a:pPr algn="ctr">
              <a:spcBef>
                <a:spcPts val="20"/>
              </a:spcBef>
            </a:pPr>
            <a:r>
              <a:rPr lang="en-US" sz="2800" dirty="0">
                <a:effectLst/>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“How can we harness Artificial Intelligence and Machine Learning techniques to create a predictive model for breast cancer detection, offering valuable insights for medical professionals to enhance diagnostic accuracy and improve patient care?”</a:t>
            </a:r>
            <a:endParaRPr lang="en-IN" sz="2800" dirty="0">
              <a:effectLst/>
              <a:latin typeface="Calibri" panose="020F0502020204030204" pitchFamily="34" charset="0"/>
              <a:ea typeface="Calibri" panose="020F0502020204030204" pitchFamily="34" charset="0"/>
            </a:endParaRPr>
          </a:p>
          <a:p>
            <a:pPr algn="ctr">
              <a:spcBef>
                <a:spcPts val="20"/>
              </a:spcBef>
            </a:pPr>
            <a:r>
              <a:rPr lang="en-US" sz="2800" dirty="0">
                <a:effectLst/>
                <a:latin typeface="Times New Roman" panose="02020603050405020304" pitchFamily="18"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4721-43E7-3438-1C94-8F51CC146A2D}"/>
              </a:ext>
            </a:extLst>
          </p:cNvPr>
          <p:cNvSpPr>
            <a:spLocks noGrp="1"/>
          </p:cNvSpPr>
          <p:nvPr>
            <p:ph type="ctrTitle"/>
          </p:nvPr>
        </p:nvSpPr>
        <p:spPr>
          <a:xfrm>
            <a:off x="771524" y="142875"/>
            <a:ext cx="4772025" cy="600076"/>
          </a:xfrm>
        </p:spPr>
        <p:txBody>
          <a:bodyPr/>
          <a:lstStyle/>
          <a:p>
            <a:pPr algn="l"/>
            <a:r>
              <a:rPr lang="en-IN" dirty="0">
                <a:solidFill>
                  <a:schemeClr val="bg1"/>
                </a:solidFill>
                <a:latin typeface="Calibri" pitchFamily="34" charset="0"/>
                <a:ea typeface="Calibri" pitchFamily="34" charset="0"/>
                <a:cs typeface="Calibri" pitchFamily="34" charset="0"/>
              </a:rPr>
              <a:t>Objective</a:t>
            </a:r>
          </a:p>
        </p:txBody>
      </p:sp>
      <p:sp>
        <p:nvSpPr>
          <p:cNvPr id="5" name="TextBox 4"/>
          <p:cNvSpPr txBox="1"/>
          <p:nvPr/>
        </p:nvSpPr>
        <p:spPr>
          <a:xfrm>
            <a:off x="653143" y="1088622"/>
            <a:ext cx="7933509" cy="3908762"/>
          </a:xfrm>
          <a:prstGeom prst="rect">
            <a:avLst/>
          </a:prstGeom>
          <a:noFill/>
        </p:spPr>
        <p:txBody>
          <a:bodyPr wrap="square" rtlCol="0">
            <a:spAutoFit/>
          </a:bodyPr>
          <a:lstStyle/>
          <a:p>
            <a:pPr algn="just">
              <a:buFont typeface="Arial" pitchFamily="34" charset="0"/>
              <a:buChar char="•"/>
            </a:pPr>
            <a:r>
              <a:rPr lang="en-US" sz="1800" dirty="0">
                <a:solidFill>
                  <a:srgbClr val="0D1117"/>
                </a:solidFill>
                <a:highlight>
                  <a:srgbClr val="FFFFFF"/>
                </a:highlight>
                <a:latin typeface="Times New Roman" pitchFamily="18" charset="0"/>
                <a:ea typeface="Calibri Light" pitchFamily="34" charset="0"/>
                <a:cs typeface="Times New Roman" pitchFamily="18" charset="0"/>
              </a:rPr>
              <a:t>Using Python libraries including Pandas, </a:t>
            </a:r>
            <a:r>
              <a:rPr lang="en-US" sz="1800" dirty="0" err="1">
                <a:solidFill>
                  <a:srgbClr val="0D1117"/>
                </a:solidFill>
                <a:highlight>
                  <a:srgbClr val="FFFFFF"/>
                </a:highlight>
                <a:latin typeface="Times New Roman" pitchFamily="18" charset="0"/>
                <a:ea typeface="Calibri Light" pitchFamily="34" charset="0"/>
                <a:cs typeface="Times New Roman" pitchFamily="18" charset="0"/>
              </a:rPr>
              <a:t>NumPy</a:t>
            </a:r>
            <a:r>
              <a:rPr lang="en-US" sz="1800" dirty="0">
                <a:solidFill>
                  <a:srgbClr val="0D1117"/>
                </a:solidFill>
                <a:highlight>
                  <a:srgbClr val="FFFFFF"/>
                </a:highlight>
                <a:latin typeface="Times New Roman" pitchFamily="18" charset="0"/>
                <a:ea typeface="Calibri Light" pitchFamily="34" charset="0"/>
                <a:cs typeface="Times New Roman" pitchFamily="18" charset="0"/>
              </a:rPr>
              <a:t>, and </a:t>
            </a:r>
            <a:r>
              <a:rPr lang="en-US" sz="1800" dirty="0" err="1">
                <a:solidFill>
                  <a:srgbClr val="0D1117"/>
                </a:solidFill>
                <a:highlight>
                  <a:srgbClr val="FFFFFF"/>
                </a:highlight>
                <a:latin typeface="Times New Roman" pitchFamily="18" charset="0"/>
                <a:ea typeface="Calibri Light" pitchFamily="34" charset="0"/>
                <a:cs typeface="Times New Roman" pitchFamily="18" charset="0"/>
              </a:rPr>
              <a:t>Scikit</a:t>
            </a:r>
            <a:r>
              <a:rPr lang="en-US" sz="1800" dirty="0">
                <a:solidFill>
                  <a:srgbClr val="0D1117"/>
                </a:solidFill>
                <a:highlight>
                  <a:srgbClr val="FFFFFF"/>
                </a:highlight>
                <a:latin typeface="Times New Roman" pitchFamily="18" charset="0"/>
                <a:ea typeface="Calibri Light" pitchFamily="34" charset="0"/>
                <a:cs typeface="Times New Roman" pitchFamily="18" charset="0"/>
              </a:rPr>
              <a:t>-learn, the project aims to preprocess the data, handle missing values, and ensure data quality. Additionally, advanced data visualization techniques using libraries like </a:t>
            </a:r>
            <a:r>
              <a:rPr lang="en-US" sz="1800" dirty="0" err="1">
                <a:solidFill>
                  <a:srgbClr val="0D1117"/>
                </a:solidFill>
                <a:highlight>
                  <a:srgbClr val="FFFFFF"/>
                </a:highlight>
                <a:latin typeface="Times New Roman" pitchFamily="18" charset="0"/>
                <a:ea typeface="Calibri Light" pitchFamily="34" charset="0"/>
                <a:cs typeface="Times New Roman" pitchFamily="18" charset="0"/>
              </a:rPr>
              <a:t>Plotly</a:t>
            </a:r>
            <a:r>
              <a:rPr lang="en-US" sz="1800" dirty="0">
                <a:solidFill>
                  <a:srgbClr val="0D1117"/>
                </a:solidFill>
                <a:highlight>
                  <a:srgbClr val="FFFFFF"/>
                </a:highlight>
                <a:latin typeface="Times New Roman" pitchFamily="18" charset="0"/>
                <a:ea typeface="Calibri Light" pitchFamily="34" charset="0"/>
                <a:cs typeface="Times New Roman" pitchFamily="18" charset="0"/>
              </a:rPr>
              <a:t> will be applied to gain meaningful insights from the dataset.</a:t>
            </a:r>
            <a:r>
              <a:rPr lang="en-US" sz="1800" dirty="0">
                <a:latin typeface="Times New Roman" pitchFamily="18" charset="0"/>
                <a:ea typeface="Calibri Light" pitchFamily="34" charset="0"/>
                <a:cs typeface="Times New Roman" pitchFamily="18" charset="0"/>
              </a:rPr>
              <a:t> Constructing a predictive model for breast cancer detection utilizing Support Vector Machines (SVM), Decision Trees, and Random Forest algorithms.</a:t>
            </a:r>
            <a:endParaRPr lang="en-US" sz="1800" dirty="0">
              <a:solidFill>
                <a:srgbClr val="0D1117"/>
              </a:solidFill>
              <a:highlight>
                <a:srgbClr val="FFFFFF"/>
              </a:highlight>
              <a:latin typeface="Times New Roman" pitchFamily="18" charset="0"/>
              <a:ea typeface="Calibri Light" pitchFamily="34" charset="0"/>
              <a:cs typeface="Times New Roman" pitchFamily="18" charset="0"/>
            </a:endParaRPr>
          </a:p>
          <a:p>
            <a:pPr algn="just">
              <a:buFont typeface="Arial" pitchFamily="34" charset="0"/>
              <a:buChar char="•"/>
            </a:pPr>
            <a:r>
              <a:rPr lang="en-US" sz="1800" dirty="0">
                <a:latin typeface="Times New Roman" pitchFamily="18" charset="0"/>
                <a:ea typeface="Calibri Light" pitchFamily="34" charset="0"/>
                <a:cs typeface="Times New Roman" pitchFamily="18" charset="0"/>
              </a:rPr>
              <a:t>Assess the efficacy of each model in predicting cancer diagnosis outcomes, comparing their performance against conventional machine learning approaches.</a:t>
            </a:r>
          </a:p>
          <a:p>
            <a:pPr algn="just">
              <a:buFont typeface="Arial" pitchFamily="34" charset="0"/>
              <a:buChar char="•"/>
            </a:pPr>
            <a:r>
              <a:rPr lang="en-US" sz="1800" dirty="0">
                <a:latin typeface="Times New Roman" pitchFamily="18" charset="0"/>
                <a:ea typeface="Calibri Light" pitchFamily="34" charset="0"/>
                <a:cs typeface="Times New Roman" pitchFamily="18" charset="0"/>
              </a:rPr>
              <a:t>Investigate the role of different features in influencing cancer detection accuracy, including tumor size, tumor grade, hormone receptor status, and patient age.</a:t>
            </a:r>
          </a:p>
          <a:p>
            <a:pPr algn="just">
              <a:buFont typeface="Arial" pitchFamily="34" charset="0"/>
              <a:buChar char="•"/>
            </a:pPr>
            <a:r>
              <a:rPr lang="en-US" sz="1800" dirty="0">
                <a:latin typeface="Times New Roman" pitchFamily="18" charset="0"/>
                <a:ea typeface="Calibri Light" pitchFamily="34" charset="0"/>
                <a:cs typeface="Times New Roman" pitchFamily="18" charset="0"/>
              </a:rPr>
              <a:t>Offer insights into the nuances of breast cancer diagnosis and the variables influencing detection outcomes across SVM, Decision Trees, and Random Forest models.</a:t>
            </a:r>
            <a:endParaRPr lang="en-IN" sz="1800" dirty="0">
              <a:latin typeface="Times New Roman" pitchFamily="18" charset="0"/>
              <a:ea typeface="Calibri Light" pitchFamily="34" charset="0"/>
              <a:cs typeface="Times New Roman" pitchFamily="18" charset="0"/>
            </a:endParaRPr>
          </a:p>
          <a:p>
            <a:endParaRPr lang="en-US" dirty="0"/>
          </a:p>
        </p:txBody>
      </p:sp>
    </p:spTree>
    <p:extLst>
      <p:ext uri="{BB962C8B-B14F-4D97-AF65-F5344CB8AC3E}">
        <p14:creationId xmlns:p14="http://schemas.microsoft.com/office/powerpoint/2010/main" val="73881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p:nvPr/>
        </p:nvSpPr>
        <p:spPr>
          <a:xfrm>
            <a:off x="739469" y="1687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Calibri" pitchFamily="34" charset="0"/>
                <a:ea typeface="Calibri" pitchFamily="34" charset="0"/>
                <a:cs typeface="Calibri" pitchFamily="34" charset="0"/>
                <a:sym typeface="Arial"/>
              </a:rPr>
              <a:t>Technical Details</a:t>
            </a:r>
            <a:endParaRPr sz="1800" b="1" i="0" u="none" strike="noStrike" cap="none" dirty="0">
              <a:solidFill>
                <a:schemeClr val="bg1"/>
              </a:solidFill>
              <a:latin typeface="Calibri" pitchFamily="34" charset="0"/>
              <a:ea typeface="Calibri" pitchFamily="34" charset="0"/>
              <a:cs typeface="Calibri" pitchFamily="34" charset="0"/>
              <a:sym typeface="Arial"/>
            </a:endParaRPr>
          </a:p>
        </p:txBody>
      </p:sp>
      <p:sp>
        <p:nvSpPr>
          <p:cNvPr id="79" name="Google Shape;79;p9"/>
          <p:cNvSpPr/>
          <p:nvPr/>
        </p:nvSpPr>
        <p:spPr>
          <a:xfrm>
            <a:off x="336037" y="929351"/>
            <a:ext cx="8618723" cy="4608419"/>
          </a:xfrm>
          <a:prstGeom prst="rect">
            <a:avLst/>
          </a:prstGeom>
          <a:noFill/>
          <a:ln>
            <a:noFill/>
          </a:ln>
        </p:spPr>
        <p:txBody>
          <a:bodyPr spcFirstLastPara="1" wrap="square" lIns="91425" tIns="45700" rIns="91425" bIns="45700" anchor="t" anchorCtr="0">
            <a:noAutofit/>
          </a:bodyPr>
          <a:lstStyle/>
          <a:p>
            <a:pPr marL="0" marR="0" lvl="0" indent="-152400" algn="l" rtl="0">
              <a:lnSpc>
                <a:spcPct val="150000"/>
              </a:lnSpc>
              <a:spcBef>
                <a:spcPts val="0"/>
              </a:spcBef>
              <a:spcAft>
                <a:spcPts val="0"/>
              </a:spcAft>
              <a:buClr>
                <a:srgbClr val="000000"/>
              </a:buClr>
              <a:buSzPts val="2400"/>
              <a:buFont typeface="Arial"/>
              <a:buChar char="•"/>
            </a:pPr>
            <a:r>
              <a:rPr lang="en-US" sz="2000" b="0"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Times New Roman" pitchFamily="18" charset="0"/>
                <a:cs typeface="Times New Roman" pitchFamily="18" charset="0"/>
                <a:sym typeface="Arial"/>
              </a:rPr>
              <a:t>We employed Python as our primary programming language for </a:t>
            </a:r>
            <a:r>
              <a:rPr lang="en-US" sz="2000" dirty="0">
                <a:solidFill>
                  <a:schemeClr val="dk1"/>
                </a:solidFill>
                <a:latin typeface="Times New Roman" pitchFamily="18" charset="0"/>
                <a:cs typeface="Times New Roman" pitchFamily="18" charset="0"/>
              </a:rPr>
              <a:t>model implementation.</a:t>
            </a:r>
          </a:p>
          <a:p>
            <a:pPr marL="0" marR="0" lvl="0" indent="-152400" algn="l" rtl="0">
              <a:lnSpc>
                <a:spcPct val="150000"/>
              </a:lnSpc>
              <a:spcBef>
                <a:spcPts val="0"/>
              </a:spcBef>
              <a:spcAft>
                <a:spcPts val="0"/>
              </a:spcAft>
              <a:buClr>
                <a:srgbClr val="000000"/>
              </a:buClr>
              <a:buSzPts val="2400"/>
              <a:buFont typeface="Arial"/>
              <a:buChar char="•"/>
            </a:pPr>
            <a:r>
              <a:rPr lang="en-US" sz="2000" dirty="0">
                <a:solidFill>
                  <a:schemeClr val="dk1"/>
                </a:solidFill>
                <a:latin typeface="Times New Roman" pitchFamily="18" charset="0"/>
                <a:cs typeface="Times New Roman" pitchFamily="18" charset="0"/>
              </a:rPr>
              <a:t>Our Preferred IDE include </a:t>
            </a:r>
            <a:r>
              <a:rPr lang="en-US" sz="2000" dirty="0" err="1">
                <a:solidFill>
                  <a:schemeClr val="dk1"/>
                </a:solidFill>
                <a:latin typeface="Times New Roman" pitchFamily="18" charset="0"/>
                <a:cs typeface="Times New Roman" pitchFamily="18" charset="0"/>
              </a:rPr>
              <a:t>Jupyter</a:t>
            </a:r>
            <a:r>
              <a:rPr lang="en-US" sz="2000" dirty="0">
                <a:solidFill>
                  <a:schemeClr val="dk1"/>
                </a:solidFill>
                <a:latin typeface="Times New Roman" pitchFamily="18" charset="0"/>
                <a:cs typeface="Times New Roman" pitchFamily="18" charset="0"/>
              </a:rPr>
              <a:t> Notebook and Kaggle.</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latin typeface="Times New Roman" pitchFamily="18" charset="0"/>
                <a:cs typeface="Times New Roman" pitchFamily="18" charset="0"/>
              </a:rPr>
              <a:t>We  used Python Libraries such as Pandas, </a:t>
            </a:r>
            <a:r>
              <a:rPr lang="en-US" sz="2000" dirty="0" err="1">
                <a:solidFill>
                  <a:schemeClr val="dk1"/>
                </a:solidFill>
                <a:latin typeface="Times New Roman" pitchFamily="18" charset="0"/>
                <a:cs typeface="Times New Roman" pitchFamily="18" charset="0"/>
              </a:rPr>
              <a:t>Numpy</a:t>
            </a:r>
            <a:r>
              <a:rPr lang="en-US" sz="2000" dirty="0">
                <a:solidFill>
                  <a:schemeClr val="dk1"/>
                </a:solidFill>
                <a:latin typeface="Times New Roman" pitchFamily="18" charset="0"/>
                <a:cs typeface="Times New Roman" pitchFamily="18" charset="0"/>
              </a:rPr>
              <a:t>, </a:t>
            </a:r>
            <a:r>
              <a:rPr lang="en-US" sz="2000" dirty="0" err="1">
                <a:solidFill>
                  <a:schemeClr val="dk1"/>
                </a:solidFill>
                <a:latin typeface="Times New Roman" pitchFamily="18" charset="0"/>
                <a:cs typeface="Times New Roman" pitchFamily="18" charset="0"/>
              </a:rPr>
              <a:t>Matplotlib</a:t>
            </a:r>
            <a:r>
              <a:rPr lang="en-US" sz="2000" dirty="0">
                <a:solidFill>
                  <a:schemeClr val="dk1"/>
                </a:solidFill>
                <a:latin typeface="Times New Roman" pitchFamily="18" charset="0"/>
                <a:cs typeface="Times New Roman" pitchFamily="18" charset="0"/>
              </a:rPr>
              <a:t>, </a:t>
            </a:r>
            <a:r>
              <a:rPr lang="en-US" sz="2000" dirty="0" err="1">
                <a:solidFill>
                  <a:schemeClr val="dk1"/>
                </a:solidFill>
                <a:latin typeface="Times New Roman" pitchFamily="18" charset="0"/>
                <a:cs typeface="Times New Roman" pitchFamily="18" charset="0"/>
              </a:rPr>
              <a:t>Sklearn</a:t>
            </a:r>
            <a:r>
              <a:rPr lang="en-US" sz="2000" dirty="0">
                <a:solidFill>
                  <a:schemeClr val="dk1"/>
                </a:solidFill>
                <a:latin typeface="Times New Roman" pitchFamily="18" charset="0"/>
                <a:cs typeface="Times New Roman" pitchFamily="18" charset="0"/>
              </a:rPr>
              <a:t>.</a:t>
            </a:r>
          </a:p>
          <a:p>
            <a:pPr marL="0" marR="0" lvl="0" indent="-152400" rtl="0">
              <a:lnSpc>
                <a:spcPct val="150000"/>
              </a:lnSpc>
              <a:spcBef>
                <a:spcPts val="0"/>
              </a:spcBef>
              <a:spcAft>
                <a:spcPts val="0"/>
              </a:spcAft>
              <a:buClr>
                <a:srgbClr val="000000"/>
              </a:buClr>
              <a:buSzPts val="2400"/>
              <a:buFont typeface="Arial"/>
              <a:buChar char="•"/>
            </a:pPr>
            <a:endParaRPr lang="en-US" sz="2000" dirty="0">
              <a:solidFill>
                <a:schemeClr val="dk1"/>
              </a:solidFill>
              <a:latin typeface="Times New Roman" pitchFamily="18" charset="0"/>
              <a:cs typeface="Times New Roman" pitchFamily="18" charset="0"/>
            </a:endParaRPr>
          </a:p>
          <a:p>
            <a:pPr marL="342900" marR="0" lvl="0" indent="-342900" rtl="0">
              <a:lnSpc>
                <a:spcPct val="150000"/>
              </a:lnSpc>
              <a:spcBef>
                <a:spcPts val="0"/>
              </a:spcBef>
              <a:spcAft>
                <a:spcPts val="0"/>
              </a:spcAft>
              <a:buClr>
                <a:srgbClr val="000000"/>
              </a:buClr>
              <a:buSzPts val="2400"/>
              <a:buFont typeface="Arial" panose="020B0604020202020204" pitchFamily="34" charset="0"/>
              <a:buChar char="•"/>
            </a:pPr>
            <a:endParaRPr lang="en-US" sz="2000" dirty="0">
              <a:solidFill>
                <a:schemeClr val="dk1"/>
              </a:solidFill>
            </a:endParaRPr>
          </a:p>
          <a:p>
            <a:pPr marR="0" lvl="0" rtl="0">
              <a:lnSpc>
                <a:spcPct val="150000"/>
              </a:lnSpc>
              <a:spcBef>
                <a:spcPts val="0"/>
              </a:spcBef>
              <a:spcAft>
                <a:spcPts val="0"/>
              </a:spcAft>
              <a:buClr>
                <a:srgbClr val="000000"/>
              </a:buClr>
              <a:buSzPts val="2400"/>
            </a:pPr>
            <a:endParaRPr lang="en-US" sz="2000" dirty="0">
              <a:solidFill>
                <a:schemeClr val="dk1"/>
              </a:solidFill>
            </a:endParaRPr>
          </a:p>
          <a:p>
            <a:pPr marR="0" lvl="0" rtl="0">
              <a:lnSpc>
                <a:spcPct val="150000"/>
              </a:lnSpc>
              <a:spcBef>
                <a:spcPts val="0"/>
              </a:spcBef>
              <a:spcAft>
                <a:spcPts val="0"/>
              </a:spcAft>
              <a:buClr>
                <a:srgbClr val="000000"/>
              </a:buClr>
              <a:buSzPts val="2400"/>
            </a:pPr>
            <a:r>
              <a:rPr lang="en-US" sz="2000" dirty="0">
                <a:solidFill>
                  <a:schemeClr val="dk1"/>
                </a:solidFill>
              </a:rPr>
              <a:t> </a:t>
            </a:r>
          </a:p>
          <a:p>
            <a:pPr marL="0" marR="0" lvl="0" indent="-152400" algn="l" rtl="0">
              <a:lnSpc>
                <a:spcPct val="150000"/>
              </a:lnSpc>
              <a:spcBef>
                <a:spcPts val="0"/>
              </a:spcBef>
              <a:spcAft>
                <a:spcPts val="0"/>
              </a:spcAft>
              <a:buClr>
                <a:srgbClr val="000000"/>
              </a:buClr>
              <a:buSzPts val="2400"/>
              <a:buFont typeface="Arial"/>
              <a:buChar char="•"/>
            </a:pPr>
            <a:endParaRPr sz="2000" b="0" i="0" u="none" strike="noStrike" cap="none"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B185D202-CC52-9EAE-6862-A526C368E34A}"/>
              </a:ext>
            </a:extLst>
          </p:cNvPr>
          <p:cNvPicPr>
            <a:picLocks noChangeAspect="1"/>
          </p:cNvPicPr>
          <p:nvPr/>
        </p:nvPicPr>
        <p:blipFill>
          <a:blip r:embed="rId3"/>
          <a:stretch>
            <a:fillRect/>
          </a:stretch>
        </p:blipFill>
        <p:spPr>
          <a:xfrm>
            <a:off x="5406158" y="4117369"/>
            <a:ext cx="4338613" cy="2429623"/>
          </a:xfrm>
          <a:prstGeom prst="rect">
            <a:avLst/>
          </a:prstGeom>
        </p:spPr>
      </p:pic>
      <p:pic>
        <p:nvPicPr>
          <p:cNvPr id="6" name="Picture 5">
            <a:extLst>
              <a:ext uri="{FF2B5EF4-FFF2-40B4-BE49-F238E27FC236}">
                <a16:creationId xmlns:a16="http://schemas.microsoft.com/office/drawing/2014/main" id="{38B0441D-4B0B-1ECF-3EA2-89B3430DB630}"/>
              </a:ext>
            </a:extLst>
          </p:cNvPr>
          <p:cNvPicPr>
            <a:picLocks noChangeAspect="1"/>
          </p:cNvPicPr>
          <p:nvPr/>
        </p:nvPicPr>
        <p:blipFill>
          <a:blip r:embed="rId4"/>
          <a:stretch>
            <a:fillRect/>
          </a:stretch>
        </p:blipFill>
        <p:spPr>
          <a:xfrm rot="21050647">
            <a:off x="3351358" y="4216878"/>
            <a:ext cx="1892336" cy="2193533"/>
          </a:xfrm>
          <a:prstGeom prst="rect">
            <a:avLst/>
          </a:prstGeom>
        </p:spPr>
      </p:pic>
      <p:pic>
        <p:nvPicPr>
          <p:cNvPr id="8" name="Picture 7">
            <a:extLst>
              <a:ext uri="{FF2B5EF4-FFF2-40B4-BE49-F238E27FC236}">
                <a16:creationId xmlns:a16="http://schemas.microsoft.com/office/drawing/2014/main" id="{57165D5A-5337-0C23-4A80-1B79CBC56A5C}"/>
              </a:ext>
            </a:extLst>
          </p:cNvPr>
          <p:cNvPicPr>
            <a:picLocks noChangeAspect="1"/>
          </p:cNvPicPr>
          <p:nvPr/>
        </p:nvPicPr>
        <p:blipFill>
          <a:blip r:embed="rId5"/>
          <a:stretch>
            <a:fillRect/>
          </a:stretch>
        </p:blipFill>
        <p:spPr>
          <a:xfrm>
            <a:off x="189240" y="4828854"/>
            <a:ext cx="2599532" cy="15312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4038600" cy="936169"/>
          </a:xfrm>
        </p:spPr>
        <p:txBody>
          <a:bodyPr/>
          <a:lstStyle/>
          <a:p>
            <a:r>
              <a:rPr lang="en-IN" dirty="0">
                <a:solidFill>
                  <a:schemeClr val="bg1"/>
                </a:solidFill>
                <a:latin typeface="Calibri" pitchFamily="34" charset="0"/>
                <a:ea typeface="Calibri" pitchFamily="34" charset="0"/>
                <a:cs typeface="Calibri" pitchFamily="34" charset="0"/>
              </a:rPr>
              <a:t>Flow Chart</a:t>
            </a:r>
            <a:endParaRPr lang="en-US" dirty="0">
              <a:solidFill>
                <a:schemeClr val="bg1"/>
              </a:solidFill>
              <a:latin typeface="Calibri" pitchFamily="34" charset="0"/>
              <a:ea typeface="Calibri" pitchFamily="34" charset="0"/>
              <a:cs typeface="Calibri" pitchFamily="34" charset="0"/>
            </a:endParaRPr>
          </a:p>
        </p:txBody>
      </p:sp>
      <p:graphicFrame>
        <p:nvGraphicFramePr>
          <p:cNvPr id="4" name="Diagram 3"/>
          <p:cNvGraphicFramePr/>
          <p:nvPr/>
        </p:nvGraphicFramePr>
        <p:xfrm>
          <a:off x="1970314" y="881743"/>
          <a:ext cx="5606143" cy="569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rot="5400000">
            <a:off x="2221479" y="5803901"/>
            <a:ext cx="456410" cy="7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1" y="6045200"/>
            <a:ext cx="80327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398725" y="5692096"/>
            <a:ext cx="284958" cy="21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5675202" y="5830780"/>
            <a:ext cx="418306" cy="105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856981" y="5829305"/>
            <a:ext cx="456410" cy="7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62451" y="6048375"/>
            <a:ext cx="2730499" cy="158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084217"/>
            <a:ext cx="8153399" cy="5386252"/>
          </a:xfrm>
        </p:spPr>
        <p:txBody>
          <a:bodyPr/>
          <a:lstStyle/>
          <a:p>
            <a:pPr algn="just"/>
            <a:r>
              <a:rPr lang="en-US" sz="1800" b="1" dirty="0">
                <a:solidFill>
                  <a:schemeClr val="tx1"/>
                </a:solidFill>
                <a:latin typeface="Times New Roman" pitchFamily="18" charset="0"/>
                <a:cs typeface="Times New Roman" pitchFamily="18" charset="0"/>
              </a:rPr>
              <a:t>Logistic Regression</a:t>
            </a:r>
            <a:r>
              <a:rPr lang="en-US" sz="1800" dirty="0">
                <a:solidFill>
                  <a:schemeClr val="tx1"/>
                </a:solidFill>
                <a:latin typeface="Times New Roman" pitchFamily="18" charset="0"/>
                <a:cs typeface="Times New Roman" pitchFamily="18" charset="0"/>
              </a:rPr>
              <a:t>: A statistical method for binary classification, estimating the probability of a binary outcome by fitting data to a logistic function.</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Support Vector Machine (SVM)</a:t>
            </a:r>
            <a:r>
              <a:rPr lang="en-US" sz="1800" dirty="0">
                <a:solidFill>
                  <a:schemeClr val="tx1"/>
                </a:solidFill>
                <a:latin typeface="Times New Roman" pitchFamily="18" charset="0"/>
                <a:cs typeface="Times New Roman" pitchFamily="18" charset="0"/>
              </a:rPr>
              <a:t>: A powerful algorithm for classification tasks, finding the </a:t>
            </a:r>
            <a:r>
              <a:rPr lang="en-US" sz="1800" dirty="0" err="1">
                <a:solidFill>
                  <a:schemeClr val="tx1"/>
                </a:solidFill>
                <a:latin typeface="Times New Roman" pitchFamily="18" charset="0"/>
                <a:cs typeface="Times New Roman" pitchFamily="18" charset="0"/>
              </a:rPr>
              <a:t>hyperplane</a:t>
            </a:r>
            <a:r>
              <a:rPr lang="en-US" sz="1800" dirty="0">
                <a:solidFill>
                  <a:schemeClr val="tx1"/>
                </a:solidFill>
                <a:latin typeface="Times New Roman" pitchFamily="18" charset="0"/>
                <a:cs typeface="Times New Roman" pitchFamily="18" charset="0"/>
              </a:rPr>
              <a:t> that best separates data points of different classes in a high-dimensional feature space.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Decision Tree</a:t>
            </a:r>
            <a:r>
              <a:rPr lang="en-US" sz="1800" dirty="0">
                <a:solidFill>
                  <a:schemeClr val="tx1"/>
                </a:solidFill>
                <a:latin typeface="Times New Roman" pitchFamily="18" charset="0"/>
                <a:cs typeface="Times New Roman" pitchFamily="18" charset="0"/>
              </a:rPr>
              <a:t>: A tree-like model where each internal node represents a feature, branching based on decision criteria, leading to leaf nodes that represent class labels.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Random Forest</a:t>
            </a:r>
            <a:r>
              <a:rPr lang="en-US" sz="1800" dirty="0">
                <a:solidFill>
                  <a:schemeClr val="tx1"/>
                </a:solidFill>
                <a:latin typeface="Times New Roman" pitchFamily="18" charset="0"/>
                <a:cs typeface="Times New Roman" pitchFamily="18" charset="0"/>
              </a:rPr>
              <a:t>: An ensemble learning method that constructs multiple decision trees and combines their predictions through averaging or voting, enhancing robustness and generalization performance.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K-Nearest Neighbors (KNN)</a:t>
            </a:r>
            <a:r>
              <a:rPr lang="en-US" sz="1800" dirty="0">
                <a:solidFill>
                  <a:schemeClr val="tx1"/>
                </a:solidFill>
                <a:latin typeface="Times New Roman" pitchFamily="18" charset="0"/>
                <a:cs typeface="Times New Roman" pitchFamily="18" charset="0"/>
              </a:rPr>
              <a:t>: A simple yet effective algorithm for classification and regression tasks, where the class of a data point is determined by a majority vote of its k nearest neighbors in the feature space. It relies on the assumption that similar data points tend to belong to the same class.</a:t>
            </a:r>
          </a:p>
          <a:p>
            <a:pPr algn="just"/>
            <a:endParaRPr lang="en-US" sz="1800" dirty="0"/>
          </a:p>
        </p:txBody>
      </p:sp>
      <p:sp>
        <p:nvSpPr>
          <p:cNvPr id="6" name="Google Shape;78;p9"/>
          <p:cNvSpPr txBox="1"/>
          <p:nvPr/>
        </p:nvSpPr>
        <p:spPr>
          <a:xfrm>
            <a:off x="682319" y="168773"/>
            <a:ext cx="5400600" cy="584735"/>
          </a:xfrm>
          <a:prstGeom prst="rect">
            <a:avLst/>
          </a:prstGeom>
          <a:noFill/>
          <a:ln>
            <a:noFill/>
          </a:ln>
        </p:spPr>
        <p:txBody>
          <a:bodyPr spcFirstLastPara="1" wrap="square" lIns="91425" tIns="45700" rIns="91425" bIns="45700" anchor="t" anchorCtr="0">
            <a:spAutoFit/>
          </a:bodyPr>
          <a:lstStyle/>
          <a:p>
            <a:pPr lvl="0">
              <a:buSzPts val="3200"/>
            </a:pPr>
            <a:r>
              <a:rPr lang="en-IN" sz="3200" b="1" dirty="0">
                <a:solidFill>
                  <a:schemeClr val="bg1"/>
                </a:solidFill>
                <a:latin typeface="Calibri" pitchFamily="34" charset="0"/>
                <a:ea typeface="Calibri" pitchFamily="34" charset="0"/>
                <a:cs typeface="Calibri" pitchFamily="34" charset="0"/>
              </a:rPr>
              <a:t>Algorithm</a:t>
            </a:r>
            <a:endParaRPr lang="en-IN" sz="1800" b="1" i="0" u="none" strike="noStrike" cap="none" dirty="0">
              <a:solidFill>
                <a:schemeClr val="bg1"/>
              </a:solidFill>
              <a:latin typeface="Calibri" pitchFamily="34" charset="0"/>
              <a:ea typeface="Calibri" pitchFamily="34" charset="0"/>
              <a:cs typeface="Calibri"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17714" y="174170"/>
            <a:ext cx="8302886" cy="58942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GB" sz="2800" b="1" dirty="0">
                <a:solidFill>
                  <a:schemeClr val="bg1"/>
                </a:solidFill>
              </a:rPr>
              <a:t>ML MODEL 1 : LOGISTIC REGRESSION</a:t>
            </a:r>
            <a:endParaRPr sz="2800" dirty="0">
              <a:solidFill>
                <a:schemeClr val="bg1"/>
              </a:solidFill>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459797" y="1319573"/>
            <a:ext cx="3676775" cy="4524275"/>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800" dirty="0">
                <a:solidFill>
                  <a:srgbClr val="212121"/>
                </a:solidFill>
                <a:latin typeface="Times New Roman" pitchFamily="18" charset="0"/>
                <a:ea typeface="Calibri"/>
                <a:cs typeface="Times New Roman" pitchFamily="18" charset="0"/>
              </a:rPr>
              <a:t>Logistic regression is a statistical</a:t>
            </a:r>
          </a:p>
          <a:p>
            <a:pPr marL="171450" marR="0" lvl="0" indent="-171450" algn="l" rtl="0">
              <a:lnSpc>
                <a:spcPct val="100000"/>
              </a:lnSpc>
              <a:spcBef>
                <a:spcPts val="0"/>
              </a:spcBef>
              <a:spcAft>
                <a:spcPts val="0"/>
              </a:spcAft>
              <a:buClr>
                <a:srgbClr val="000000"/>
              </a:buClr>
              <a:buSzPts val="1200"/>
            </a:pPr>
            <a:r>
              <a:rPr lang="en-US" sz="1800" dirty="0">
                <a:solidFill>
                  <a:srgbClr val="212121"/>
                </a:solidFill>
                <a:latin typeface="Times New Roman" pitchFamily="18" charset="0"/>
                <a:ea typeface="Calibri"/>
                <a:cs typeface="Times New Roman" pitchFamily="18" charset="0"/>
              </a:rPr>
              <a:t>   method used to model the </a:t>
            </a:r>
          </a:p>
          <a:p>
            <a:pPr marL="171450" marR="0" lvl="0" indent="-171450" algn="l" rtl="0">
              <a:lnSpc>
                <a:spcPct val="100000"/>
              </a:lnSpc>
              <a:spcBef>
                <a:spcPts val="0"/>
              </a:spcBef>
              <a:spcAft>
                <a:spcPts val="0"/>
              </a:spcAft>
              <a:buClr>
                <a:srgbClr val="000000"/>
              </a:buClr>
              <a:buSzPts val="1200"/>
            </a:pPr>
            <a:r>
              <a:rPr lang="en-US" sz="1800" dirty="0">
                <a:solidFill>
                  <a:srgbClr val="212121"/>
                </a:solidFill>
                <a:latin typeface="Times New Roman" pitchFamily="18" charset="0"/>
                <a:ea typeface="Calibri"/>
                <a:cs typeface="Times New Roman" pitchFamily="18" charset="0"/>
              </a:rPr>
              <a:t>   relationship  between one or more</a:t>
            </a:r>
          </a:p>
          <a:p>
            <a:pPr marL="171450" marR="0" lvl="0" indent="-171450" algn="l" rtl="0">
              <a:lnSpc>
                <a:spcPct val="100000"/>
              </a:lnSpc>
              <a:spcBef>
                <a:spcPts val="0"/>
              </a:spcBef>
              <a:spcAft>
                <a:spcPts val="0"/>
              </a:spcAft>
              <a:buClr>
                <a:srgbClr val="000000"/>
              </a:buClr>
              <a:buSzPts val="1200"/>
            </a:pPr>
            <a:r>
              <a:rPr lang="en-US" sz="1800" dirty="0">
                <a:solidFill>
                  <a:srgbClr val="212121"/>
                </a:solidFill>
                <a:latin typeface="Times New Roman" pitchFamily="18" charset="0"/>
                <a:ea typeface="Calibri"/>
                <a:cs typeface="Times New Roman" pitchFamily="18" charset="0"/>
              </a:rPr>
              <a:t> 	independent variables and a binary </a:t>
            </a:r>
          </a:p>
          <a:p>
            <a:pPr marL="171450" marR="0" lvl="0" indent="-171450" algn="l" rtl="0">
              <a:lnSpc>
                <a:spcPct val="100000"/>
              </a:lnSpc>
              <a:spcBef>
                <a:spcPts val="0"/>
              </a:spcBef>
              <a:spcAft>
                <a:spcPts val="0"/>
              </a:spcAft>
              <a:buClr>
                <a:srgbClr val="000000"/>
              </a:buClr>
              <a:buSzPts val="1200"/>
            </a:pPr>
            <a:r>
              <a:rPr lang="en-US" sz="1800" dirty="0">
                <a:solidFill>
                  <a:srgbClr val="212121"/>
                </a:solidFill>
                <a:latin typeface="Times New Roman" pitchFamily="18" charset="0"/>
                <a:ea typeface="Calibri"/>
                <a:cs typeface="Times New Roman" pitchFamily="18" charset="0"/>
              </a:rPr>
              <a:t>	outcome, predicting the probability </a:t>
            </a:r>
          </a:p>
          <a:p>
            <a:pPr marL="171450" marR="0" lvl="0" indent="-171450" algn="l" rtl="0">
              <a:lnSpc>
                <a:spcPct val="100000"/>
              </a:lnSpc>
              <a:spcBef>
                <a:spcPts val="0"/>
              </a:spcBef>
              <a:spcAft>
                <a:spcPts val="0"/>
              </a:spcAft>
              <a:buClr>
                <a:srgbClr val="000000"/>
              </a:buClr>
              <a:buSzPts val="1200"/>
            </a:pPr>
            <a:r>
              <a:rPr lang="en-US" sz="1800" dirty="0">
                <a:solidFill>
                  <a:srgbClr val="212121"/>
                </a:solidFill>
                <a:latin typeface="Times New Roman" pitchFamily="18" charset="0"/>
                <a:ea typeface="Calibri"/>
                <a:cs typeface="Times New Roman" pitchFamily="18" charset="0"/>
              </a:rPr>
              <a:t>	of occurrence of an event.</a:t>
            </a:r>
          </a:p>
          <a:p>
            <a:pPr marL="171450" marR="0" lvl="0" indent="-171450" algn="l" rtl="0">
              <a:lnSpc>
                <a:spcPct val="100000"/>
              </a:lnSpc>
              <a:spcBef>
                <a:spcPts val="0"/>
              </a:spcBef>
              <a:spcAft>
                <a:spcPts val="0"/>
              </a:spcAft>
              <a:buClr>
                <a:srgbClr val="000000"/>
              </a:buClr>
              <a:buSzPts val="1200"/>
              <a:buFont typeface="Arial"/>
              <a:buChar char="•"/>
            </a:pPr>
            <a:r>
              <a:rPr lang="en-US" sz="1800" dirty="0">
                <a:solidFill>
                  <a:srgbClr val="212121"/>
                </a:solidFill>
                <a:latin typeface="Times New Roman" pitchFamily="18" charset="0"/>
                <a:ea typeface="Calibri"/>
                <a:cs typeface="Times New Roman" pitchFamily="18" charset="0"/>
              </a:rPr>
              <a:t>It is performed to classify </a:t>
            </a:r>
          </a:p>
          <a:p>
            <a:pPr marL="171450" marR="0" lvl="0" indent="-171450" algn="l" rtl="0">
              <a:lnSpc>
                <a:spcPct val="100000"/>
              </a:lnSpc>
              <a:spcBef>
                <a:spcPts val="0"/>
              </a:spcBef>
              <a:spcAft>
                <a:spcPts val="0"/>
              </a:spcAft>
              <a:buClr>
                <a:srgbClr val="000000"/>
              </a:buClr>
              <a:buSzPts val="1200"/>
            </a:pPr>
            <a:r>
              <a:rPr lang="en-US" sz="1800" dirty="0">
                <a:solidFill>
                  <a:srgbClr val="212121"/>
                </a:solidFill>
                <a:latin typeface="Times New Roman" pitchFamily="18" charset="0"/>
                <a:ea typeface="Calibri"/>
                <a:cs typeface="Times New Roman" pitchFamily="18" charset="0"/>
              </a:rPr>
              <a:t>	observations into one of two or more discrete categories based on input features.</a:t>
            </a:r>
          </a:p>
          <a:p>
            <a:pPr marL="171450" marR="0" lvl="0" indent="-171450" algn="l" rtl="0">
              <a:lnSpc>
                <a:spcPct val="100000"/>
              </a:lnSpc>
              <a:spcBef>
                <a:spcPts val="0"/>
              </a:spcBef>
              <a:spcAft>
                <a:spcPts val="0"/>
              </a:spcAft>
              <a:buClr>
                <a:srgbClr val="000000"/>
              </a:buClr>
              <a:buSzPts val="1200"/>
              <a:buFont typeface="Arial"/>
              <a:buChar char="•"/>
            </a:pPr>
            <a:r>
              <a:rPr lang="en-US" sz="1800" dirty="0">
                <a:solidFill>
                  <a:srgbClr val="212121"/>
                </a:solidFill>
                <a:latin typeface="Times New Roman" pitchFamily="18" charset="0"/>
                <a:ea typeface="Calibri"/>
                <a:cs typeface="Times New Roman" pitchFamily="18" charset="0"/>
              </a:rPr>
              <a:t>Logistic regression tells us about the likelihood of an event occurring based on the values of the independent variables and provides probabilities associated with each class label.</a:t>
            </a:r>
            <a:endParaRPr lang="en-US" sz="1800" dirty="0">
              <a:solidFill>
                <a:srgbClr val="212121"/>
              </a:solidFill>
              <a:latin typeface="Times New Roman" pitchFamily="18" charset="0"/>
              <a:ea typeface="Calibri"/>
              <a:cs typeface="Times New Roman" pitchFamily="18" charset="0"/>
              <a:sym typeface="Calibri"/>
            </a:endParaRPr>
          </a:p>
        </p:txBody>
      </p:sp>
      <p:pic>
        <p:nvPicPr>
          <p:cNvPr id="5" name="Picture 4" descr="Screenshot 2024-05-14 000911.png"/>
          <p:cNvPicPr>
            <a:picLocks noChangeAspect="1"/>
          </p:cNvPicPr>
          <p:nvPr/>
        </p:nvPicPr>
        <p:blipFill>
          <a:blip r:embed="rId3"/>
          <a:srcRect r="6271"/>
          <a:stretch>
            <a:fillRect/>
          </a:stretch>
        </p:blipFill>
        <p:spPr>
          <a:xfrm>
            <a:off x="4261175" y="2619404"/>
            <a:ext cx="4511414" cy="1656505"/>
          </a:xfrm>
          <a:prstGeom prst="rect">
            <a:avLst/>
          </a:prstGeom>
        </p:spPr>
      </p:pic>
    </p:spTree>
    <p:extLst>
      <p:ext uri="{BB962C8B-B14F-4D97-AF65-F5344CB8AC3E}">
        <p14:creationId xmlns:p14="http://schemas.microsoft.com/office/powerpoint/2010/main" val="2412501008"/>
      </p:ext>
    </p:extLst>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1581</Words>
  <Application>Microsoft Office PowerPoint</Application>
  <PresentationFormat>On-screen Show (4:3)</PresentationFormat>
  <Paragraphs>157</Paragraphs>
  <Slides>26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Merriweather</vt:lpstr>
      <vt:lpstr>Arial</vt:lpstr>
      <vt:lpstr>Calibri</vt:lpstr>
      <vt:lpstr>Arial Black</vt:lpstr>
      <vt:lpstr>Times New Roman</vt:lpstr>
      <vt:lpstr>Bubble Sort</vt:lpstr>
      <vt:lpstr>PowerPoint Presentation</vt:lpstr>
      <vt:lpstr>PowerPoint Presentation</vt:lpstr>
      <vt:lpstr>PowerPoint Presentation</vt:lpstr>
      <vt:lpstr>PowerPoint Presentation</vt:lpstr>
      <vt:lpstr>Objective</vt:lpstr>
      <vt:lpstr>PowerPoint Presentation</vt:lpstr>
      <vt:lpstr>Flow Chart</vt:lpstr>
      <vt:lpstr>PowerPoint Presentation</vt:lpstr>
      <vt:lpstr>ML MODEL 1 : 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t:lpstr>
      <vt:lpstr>Result &amp; Analysis</vt:lpstr>
      <vt:lpstr>Result &amp;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Pranav Gupta</cp:lastModifiedBy>
  <cp:revision>39</cp:revision>
  <dcterms:modified xsi:type="dcterms:W3CDTF">2024-05-14T03:58:59Z</dcterms:modified>
</cp:coreProperties>
</file>