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A6D42D-2979-4A91-B374-854E88F818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satisfaction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ED76B2-AA6E-4413-9259-612D20BF48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9/20/2023 3:26:12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2" name="slide2">
            <a:extLst>
              <a:ext uri="{FF2B5EF4-FFF2-40B4-BE49-F238E27FC236}">
                <a16:creationId xmlns:a16="http://schemas.microsoft.com/office/drawing/2014/main" id="{DA17C62C-A058-459E-94E7-3697FD6D4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2023-09-20T09:56:14Z</dcterms:created>
  <dcterms:modified xsi:type="dcterms:W3CDTF">2023-09-20T09:56:14Z</dcterms:modified>
</cp:coreProperties>
</file>