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08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the Python code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 a powerful and widely-used programming language, Python is known for its simplicity and readability. It's versatile and can be used for a wide range of applications, from web development to data analysis.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</a:rPr>
              <a:t>Pranav Kumar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</a:rPr>
              <a:t>2210990667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79539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Installation of the qrcode library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Easy Installation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qrcode library can be easily installed using pip, a package manager for Python.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Compatibility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is compatible with different versions of Python, making it accessible to a wide range of developers.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72561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Importing necessary modules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4669155" y="3469362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qrcode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 the qrcode module to generate the QR code.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1" name="Text 8"/>
          <p:cNvSpPr/>
          <p:nvPr/>
        </p:nvSpPr>
        <p:spPr>
          <a:xfrm>
            <a:off x="9411891" y="3469362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PIL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 the PIL module to display the QR code.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5" name="Text 12"/>
          <p:cNvSpPr/>
          <p:nvPr/>
        </p:nvSpPr>
        <p:spPr>
          <a:xfrm>
            <a:off x="4648795" y="513266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IPython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 the IPython module for code display.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23442"/>
            <a:ext cx="83848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Displaying the code using IPython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Display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55365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 IPython's functionalities to display the Python code.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Rich Output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3311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use of IPython allows for rich and interactive code output.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605445"/>
            <a:ext cx="79754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Defining the purpose of the code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63307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855244"/>
            <a:ext cx="3401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Clarity and Communication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33566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code aims to effectively communicate information or data through the generated QR code.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63307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343131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Information Sharing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33566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facilitates the sharing of data in a concise and efficient manner.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096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Generating a QR code using the qrcode library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3031688"/>
            <a:ext cx="44410" cy="3888224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3432989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32052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0" name="Text 7"/>
          <p:cNvSpPr/>
          <p:nvPr/>
        </p:nvSpPr>
        <p:spPr>
          <a:xfrm>
            <a:off x="7243584" y="3246953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32538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Content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373427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the content or data that needs to be encoded into the QR code.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4543842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43161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5" name="Text 12"/>
          <p:cNvSpPr/>
          <p:nvPr/>
        </p:nvSpPr>
        <p:spPr>
          <a:xfrm>
            <a:off x="7222034" y="4357807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43647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Configure QR Code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484512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the qrcode library to configure the specific details of the generated QR code.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5543610"/>
            <a:ext cx="777597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31590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20" name="Text 17"/>
          <p:cNvSpPr/>
          <p:nvPr/>
        </p:nvSpPr>
        <p:spPr>
          <a:xfrm>
            <a:off x="7223224" y="535757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315653" y="5364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Generate QR Code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037993" y="58448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Execute the code to generate the QR code based on the provided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702"/>
            <a:ext cx="82411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Displaying the QR code using PIL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7041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0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28697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the PIL library to display the visually encoded data as a QR code.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37041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806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287095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PIL library offers efficient methods for rendering and processing images.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4447"/>
            <a:ext cx="72145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final remarks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4246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127052" y="4438412"/>
            <a:ext cx="31176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Communication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91882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QR code serves as an effective means of communicating data.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49424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91882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process is efficient for encoding and decoding information.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494246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555599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91882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provides a convenient way to share important data or information.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pranav dagar</cp:lastModifiedBy>
  <cp:revision>3</cp:revision>
  <dcterms:created xsi:type="dcterms:W3CDTF">2024-03-17T12:51:36Z</dcterms:created>
  <dcterms:modified xsi:type="dcterms:W3CDTF">2024-03-19T13:42:22Z</dcterms:modified>
</cp:coreProperties>
</file>