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Chaudhari" userId="212b494a188793e0" providerId="LiveId" clId="{35764280-26BA-4E50-937D-79E14078FDDB}"/>
    <pc:docChg chg="custSel modSld">
      <pc:chgData name="Pranjal Chaudhari" userId="212b494a188793e0" providerId="LiveId" clId="{35764280-26BA-4E50-937D-79E14078FDDB}" dt="2022-05-13T06:06:27.194" v="307" actId="1076"/>
      <pc:docMkLst>
        <pc:docMk/>
      </pc:docMkLst>
      <pc:sldChg chg="addSp delSp modSp mod">
        <pc:chgData name="Pranjal Chaudhari" userId="212b494a188793e0" providerId="LiveId" clId="{35764280-26BA-4E50-937D-79E14078FDDB}" dt="2022-05-13T05:44:15.342" v="299" actId="20577"/>
        <pc:sldMkLst>
          <pc:docMk/>
          <pc:sldMk cId="1045279443" sldId="256"/>
        </pc:sldMkLst>
        <pc:spChg chg="mod">
          <ac:chgData name="Pranjal Chaudhari" userId="212b494a188793e0" providerId="LiveId" clId="{35764280-26BA-4E50-937D-79E14078FDDB}" dt="2022-05-13T05:44:15.342" v="299" actId="20577"/>
          <ac:spMkLst>
            <pc:docMk/>
            <pc:sldMk cId="1045279443" sldId="256"/>
            <ac:spMk id="2" creationId="{6E591877-BCC3-B11D-BE80-7190B43DEA63}"/>
          </ac:spMkLst>
        </pc:spChg>
        <pc:spChg chg="del">
          <ac:chgData name="Pranjal Chaudhari" userId="212b494a188793e0" providerId="LiveId" clId="{35764280-26BA-4E50-937D-79E14078FDDB}" dt="2022-05-13T05:28:59.825" v="88" actId="478"/>
          <ac:spMkLst>
            <pc:docMk/>
            <pc:sldMk cId="1045279443" sldId="256"/>
            <ac:spMk id="3" creationId="{69483455-890B-94FF-2787-1210ACCFDFD6}"/>
          </ac:spMkLst>
        </pc:spChg>
        <pc:spChg chg="add mod">
          <ac:chgData name="Pranjal Chaudhari" userId="212b494a188793e0" providerId="LiveId" clId="{35764280-26BA-4E50-937D-79E14078FDDB}" dt="2022-05-13T05:43:37.731" v="284" actId="20577"/>
          <ac:spMkLst>
            <pc:docMk/>
            <pc:sldMk cId="1045279443" sldId="256"/>
            <ac:spMk id="4" creationId="{F5717E06-D967-C9FC-4E64-6CC38DA3D993}"/>
          </ac:spMkLst>
        </pc:spChg>
        <pc:spChg chg="add mod">
          <ac:chgData name="Pranjal Chaudhari" userId="212b494a188793e0" providerId="LiveId" clId="{35764280-26BA-4E50-937D-79E14078FDDB}" dt="2022-05-13T05:44:09.580" v="298" actId="1076"/>
          <ac:spMkLst>
            <pc:docMk/>
            <pc:sldMk cId="1045279443" sldId="256"/>
            <ac:spMk id="5" creationId="{D5CAC2BC-F8A0-F951-D1F1-232F2BC9E3B9}"/>
          </ac:spMkLst>
        </pc:spChg>
      </pc:sldChg>
      <pc:sldChg chg="addSp modSp mod">
        <pc:chgData name="Pranjal Chaudhari" userId="212b494a188793e0" providerId="LiveId" clId="{35764280-26BA-4E50-937D-79E14078FDDB}" dt="2022-05-13T06:06:27.194" v="307" actId="1076"/>
        <pc:sldMkLst>
          <pc:docMk/>
          <pc:sldMk cId="3253492677" sldId="262"/>
        </pc:sldMkLst>
        <pc:picChg chg="add mod modCrop">
          <ac:chgData name="Pranjal Chaudhari" userId="212b494a188793e0" providerId="LiveId" clId="{35764280-26BA-4E50-937D-79E14078FDDB}" dt="2022-05-13T06:06:27.194" v="307" actId="1076"/>
          <ac:picMkLst>
            <pc:docMk/>
            <pc:sldMk cId="3253492677" sldId="262"/>
            <ac:picMk id="4" creationId="{AB091D52-8008-46D1-B790-A4C3D5DEA97A}"/>
          </ac:picMkLst>
        </pc:picChg>
        <pc:picChg chg="mod">
          <ac:chgData name="Pranjal Chaudhari" userId="212b494a188793e0" providerId="LiveId" clId="{35764280-26BA-4E50-937D-79E14078FDDB}" dt="2022-05-13T06:05:56.714" v="302" actId="14100"/>
          <ac:picMkLst>
            <pc:docMk/>
            <pc:sldMk cId="3253492677" sldId="262"/>
            <ac:picMk id="5" creationId="{85CF26EC-F55B-5039-6B7D-CCB83AA62C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68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16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36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7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59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47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12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3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4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4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31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11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36D9B7-4912-4715-A965-C4C1F5DDD03B}" type="datetimeFigureOut">
              <a:rPr lang="en-IN" smtClean="0"/>
              <a:t>13-05-2022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7499-6654-457B-A853-7F94397F80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3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1877-BCC3-B11D-BE80-7190B43D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523" y="3677030"/>
            <a:ext cx="8825658" cy="830997"/>
          </a:xfrm>
        </p:spPr>
        <p:txBody>
          <a:bodyPr/>
          <a:lstStyle/>
          <a:p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br>
              <a:rPr lang="en-IN" sz="5400" dirty="0"/>
            </a:br>
            <a:r>
              <a:rPr lang="en-IN" sz="3600" dirty="0"/>
              <a:t>Project Based Learning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Guide:</a:t>
            </a:r>
            <a:br>
              <a:rPr lang="en-IN" sz="3600" dirty="0"/>
            </a:br>
            <a:r>
              <a:rPr lang="en-IN" sz="3600" dirty="0"/>
              <a:t>Mrs. Chaitali Shewale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7E06-D967-C9FC-4E64-6CC38DA3D993}"/>
              </a:ext>
            </a:extLst>
          </p:cNvPr>
          <p:cNvSpPr txBox="1"/>
          <p:nvPr/>
        </p:nvSpPr>
        <p:spPr>
          <a:xfrm>
            <a:off x="790970" y="457148"/>
            <a:ext cx="1082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Dr.</a:t>
            </a:r>
            <a:r>
              <a:rPr lang="en-IN" sz="3600" dirty="0"/>
              <a:t> D.Y PATIL INSTITUTE OF ENGINEERING, MANAGEMENT &amp; RESEARCH, AKURDI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AC2BC-F8A0-F951-D1F1-232F2BC9E3B9}"/>
              </a:ext>
            </a:extLst>
          </p:cNvPr>
          <p:cNvSpPr txBox="1"/>
          <p:nvPr/>
        </p:nvSpPr>
        <p:spPr>
          <a:xfrm>
            <a:off x="1047566" y="5681709"/>
            <a:ext cx="465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:SE</a:t>
            </a:r>
          </a:p>
          <a:p>
            <a:r>
              <a:rPr lang="en-IN" dirty="0"/>
              <a:t>DEPT. : ARTIFICIAL INTELLIGENCE AND </a:t>
            </a:r>
          </a:p>
          <a:p>
            <a:r>
              <a:rPr lang="en-IN" dirty="0"/>
              <a:t>           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45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45A2-4670-8E39-0D74-AAF964C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Topic-Contactless doorbell and Door 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02F8-515B-364D-F08F-842F2CE0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02 -Siddhant </a:t>
            </a:r>
            <a:r>
              <a:rPr lang="en-IN" sz="2800" dirty="0" err="1"/>
              <a:t>Shendge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/>
              <a:t>12-Shubham Kambale </a:t>
            </a:r>
          </a:p>
          <a:p>
            <a:pPr marL="0" indent="0">
              <a:buNone/>
            </a:pPr>
            <a:r>
              <a:rPr lang="en-IN" sz="2800" dirty="0"/>
              <a:t>42 -</a:t>
            </a:r>
            <a:r>
              <a:rPr lang="en-IN" sz="2800" dirty="0" err="1"/>
              <a:t>Hetvi</a:t>
            </a:r>
            <a:r>
              <a:rPr lang="en-IN" sz="2800" dirty="0"/>
              <a:t> Patel </a:t>
            </a:r>
          </a:p>
          <a:p>
            <a:pPr marL="0" indent="0">
              <a:buNone/>
            </a:pPr>
            <a:r>
              <a:rPr lang="en-IN" sz="2800" dirty="0"/>
              <a:t>47-Pranjal Chaudhari </a:t>
            </a:r>
          </a:p>
          <a:p>
            <a:pPr marL="0" indent="0">
              <a:buNone/>
            </a:pPr>
            <a:r>
              <a:rPr lang="en-IN" sz="2800" dirty="0"/>
              <a:t>61-Shriya Pathak</a:t>
            </a:r>
          </a:p>
        </p:txBody>
      </p:sp>
    </p:spTree>
    <p:extLst>
      <p:ext uri="{BB962C8B-B14F-4D97-AF65-F5344CB8AC3E}">
        <p14:creationId xmlns:p14="http://schemas.microsoft.com/office/powerpoint/2010/main" val="196557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FB3-92F5-E04C-E7E4-159A31C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37A4-7E5E-9731-D687-B372ECFE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value of being able to remotely secure, unlock and open doors has been growing steadily. </a:t>
            </a:r>
          </a:p>
          <a:p>
            <a:r>
              <a:rPr lang="en-IN" sz="2800" dirty="0"/>
              <a:t>The goals of this project were to build a modern, easy-to-use, smart door lock and doorbell that allows for accessible unlocking and adds convenience, utility, and security to your home</a:t>
            </a:r>
          </a:p>
        </p:txBody>
      </p:sp>
    </p:spTree>
    <p:extLst>
      <p:ext uri="{BB962C8B-B14F-4D97-AF65-F5344CB8AC3E}">
        <p14:creationId xmlns:p14="http://schemas.microsoft.com/office/powerpoint/2010/main" val="8776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97B1-960C-9127-B9A3-F2F3029C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AA4B-2C6B-7831-436C-C9277ED3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develop a touchless door-bell system with sensor-based technology to reduce the spread of contagious diseases like Covid-19</a:t>
            </a:r>
          </a:p>
        </p:txBody>
      </p:sp>
    </p:spTree>
    <p:extLst>
      <p:ext uri="{BB962C8B-B14F-4D97-AF65-F5344CB8AC3E}">
        <p14:creationId xmlns:p14="http://schemas.microsoft.com/office/powerpoint/2010/main" val="327185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A77F-5E87-3C5D-FC48-A82FB679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D6A8-4DE6-4672-FFE6-63487585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4816"/>
            <a:ext cx="10212260" cy="4783583"/>
          </a:xfrm>
        </p:spPr>
        <p:txBody>
          <a:bodyPr>
            <a:normAutofit/>
          </a:bodyPr>
          <a:lstStyle/>
          <a:p>
            <a:r>
              <a:rPr lang="en-IN" dirty="0"/>
              <a:t>The designed Touchless Doorbell is detecting a person who is visiting a home without touch</a:t>
            </a:r>
          </a:p>
          <a:p>
            <a:r>
              <a:rPr lang="en-IN" dirty="0"/>
              <a:t>To set variable distance user can adjust is by its own. In general, we have sated the distance of person detection as 10 cm.</a:t>
            </a:r>
          </a:p>
          <a:p>
            <a:r>
              <a:rPr lang="en-IN" dirty="0"/>
              <a:t>we have tested for 10-12 distances in the described range and the result was as per expectations.</a:t>
            </a:r>
          </a:p>
          <a:p>
            <a:r>
              <a:rPr lang="en-IN" dirty="0"/>
              <a:t>This product functions automatically when a person comes in range of the sensor of touchless doorbell.</a:t>
            </a:r>
          </a:p>
          <a:p>
            <a:r>
              <a:rPr lang="en-IN" dirty="0"/>
              <a:t>We also had taken care that the product should be economically affordable. We can place it anywhere we want and also the installation is pretty simple.</a:t>
            </a:r>
          </a:p>
          <a:p>
            <a:r>
              <a:rPr lang="en-IN" dirty="0"/>
              <a:t>The setup of wireless doorbell doesn’t require any internal wiring</a:t>
            </a:r>
          </a:p>
        </p:txBody>
      </p:sp>
    </p:spTree>
    <p:extLst>
      <p:ext uri="{BB962C8B-B14F-4D97-AF65-F5344CB8AC3E}">
        <p14:creationId xmlns:p14="http://schemas.microsoft.com/office/powerpoint/2010/main" val="24836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9A4-9C09-8D6D-5BDD-C6495C5E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685-23F6-DB64-1EBF-5A005309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6758"/>
            <a:ext cx="8946541" cy="4561642"/>
          </a:xfrm>
        </p:spPr>
        <p:txBody>
          <a:bodyPr>
            <a:normAutofit/>
          </a:bodyPr>
          <a:lstStyle/>
          <a:p>
            <a:r>
              <a:rPr lang="en-IN" sz="3200" dirty="0"/>
              <a:t>The bell cannot detect person standing beyond 10 cm</a:t>
            </a:r>
          </a:p>
          <a:p>
            <a:r>
              <a:rPr lang="en-IN" sz="3200" dirty="0"/>
              <a:t>The bell can detect the pets if the bell if fixed at lower distance from ground</a:t>
            </a:r>
          </a:p>
        </p:txBody>
      </p:sp>
    </p:spTree>
    <p:extLst>
      <p:ext uri="{BB962C8B-B14F-4D97-AF65-F5344CB8AC3E}">
        <p14:creationId xmlns:p14="http://schemas.microsoft.com/office/powerpoint/2010/main" val="59569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DC14-EC99-A528-6AF3-B4075158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6EC-F55B-5039-6B7D-CCB83AA62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94" y="1731145"/>
            <a:ext cx="5469478" cy="36753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091D52-8008-46D1-B790-A4C3D5DEA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" b="15265"/>
          <a:stretch/>
        </p:blipFill>
        <p:spPr>
          <a:xfrm>
            <a:off x="873711" y="1731145"/>
            <a:ext cx="4301971" cy="36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5750-B4F6-F9C8-96FA-54B9EB4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0DF5-E09E-0AE7-1891-4CFF44F3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This project is to bring more next level of enhancement in the security system.</a:t>
            </a:r>
          </a:p>
        </p:txBody>
      </p:sp>
    </p:spTree>
    <p:extLst>
      <p:ext uri="{BB962C8B-B14F-4D97-AF65-F5344CB8AC3E}">
        <p14:creationId xmlns:p14="http://schemas.microsoft.com/office/powerpoint/2010/main" val="20212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8BDB-271C-F5EB-3291-A8502528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80821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06C0-D71B-4C7B-D50E-3A9BBB2C1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19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308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         Project Based Learning  Guide: Mrs. Chaitali Shewale</vt:lpstr>
      <vt:lpstr>Topic-Contactless doorbell and Door lock </vt:lpstr>
      <vt:lpstr>Objective</vt:lpstr>
      <vt:lpstr>Problem Statement </vt:lpstr>
      <vt:lpstr>Scope Of The Project</vt:lpstr>
      <vt:lpstr>Limitations</vt:lpstr>
      <vt:lpstr>Implementation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Shriya Pathak</dc:creator>
  <cp:lastModifiedBy>Pranjal Chaudhari</cp:lastModifiedBy>
  <cp:revision>2</cp:revision>
  <dcterms:created xsi:type="dcterms:W3CDTF">2022-05-12T17:20:19Z</dcterms:created>
  <dcterms:modified xsi:type="dcterms:W3CDTF">2022-05-13T06:09:10Z</dcterms:modified>
</cp:coreProperties>
</file>