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29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9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7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4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2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E256-9FD0-45BD-8EA0-0168123356BC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7499C-4F7F-43A0-94A5-29BF744C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1618" y="2971800"/>
            <a:ext cx="858982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Start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1308100" y="381000"/>
            <a:ext cx="1854200" cy="685800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Application Name</a:t>
            </a:r>
          </a:p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Developer Details</a:t>
            </a:r>
          </a:p>
          <a:p>
            <a:pPr algn="ctr"/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User Input As Follows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3505200" y="1625600"/>
            <a:ext cx="1854200" cy="685800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Shows  Files in Ascending Order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3378200" y="3429000"/>
            <a:ext cx="1981200" cy="685800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</a:p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Take Input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3365500" y="5276850"/>
            <a:ext cx="1854200" cy="685800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Close the Application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53400" y="2971800"/>
            <a:ext cx="858982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Stop</a:t>
            </a:r>
            <a:endParaRPr 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1663700" y="5143500"/>
            <a:ext cx="1143000" cy="9525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Case 3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1663700" y="3276600"/>
            <a:ext cx="1143000" cy="8382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Case 2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1663700" y="1524000"/>
            <a:ext cx="1143000" cy="9144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Case 1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5740400" y="838200"/>
            <a:ext cx="1143000" cy="9144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Case A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816600" y="2159000"/>
            <a:ext cx="1143000" cy="9144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Case B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842000" y="3505200"/>
            <a:ext cx="1143000" cy="9144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Case C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5842000" y="5048250"/>
            <a:ext cx="1143000" cy="914400"/>
          </a:xfrm>
          <a:prstGeom prst="diamond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Case D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1109" y="796925"/>
            <a:ext cx="7469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0"/>
          </p:cNvCxnSpPr>
          <p:nvPr/>
        </p:nvCxnSpPr>
        <p:spPr>
          <a:xfrm>
            <a:off x="561109" y="796925"/>
            <a:ext cx="0" cy="2174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13" idx="0"/>
          </p:cNvCxnSpPr>
          <p:nvPr/>
        </p:nvCxnSpPr>
        <p:spPr>
          <a:xfrm>
            <a:off x="2235200" y="106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12" idx="0"/>
          </p:cNvCxnSpPr>
          <p:nvPr/>
        </p:nvCxnSpPr>
        <p:spPr>
          <a:xfrm>
            <a:off x="2235200" y="2438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2"/>
            <a:endCxn id="11" idx="0"/>
          </p:cNvCxnSpPr>
          <p:nvPr/>
        </p:nvCxnSpPr>
        <p:spPr>
          <a:xfrm>
            <a:off x="2235200" y="4114800"/>
            <a:ext cx="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9" idx="5"/>
          </p:cNvCxnSpPr>
          <p:nvPr/>
        </p:nvCxnSpPr>
        <p:spPr>
          <a:xfrm>
            <a:off x="2806700" y="5619750"/>
            <a:ext cx="644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582891" y="35814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343400" y="6248400"/>
            <a:ext cx="4239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4"/>
          </p:cNvCxnSpPr>
          <p:nvPr/>
        </p:nvCxnSpPr>
        <p:spPr>
          <a:xfrm>
            <a:off x="4292600" y="5962650"/>
            <a:ext cx="127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562600" y="1295400"/>
            <a:ext cx="76200" cy="421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1"/>
          </p:cNvCxnSpPr>
          <p:nvPr/>
        </p:nvCxnSpPr>
        <p:spPr>
          <a:xfrm>
            <a:off x="5600700" y="1295400"/>
            <a:ext cx="139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5" idx="1"/>
          </p:cNvCxnSpPr>
          <p:nvPr/>
        </p:nvCxnSpPr>
        <p:spPr>
          <a:xfrm>
            <a:off x="5613400" y="2616200"/>
            <a:ext cx="20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6" idx="1"/>
          </p:cNvCxnSpPr>
          <p:nvPr/>
        </p:nvCxnSpPr>
        <p:spPr>
          <a:xfrm>
            <a:off x="5638800" y="3962400"/>
            <a:ext cx="20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17" idx="1"/>
          </p:cNvCxnSpPr>
          <p:nvPr/>
        </p:nvCxnSpPr>
        <p:spPr>
          <a:xfrm>
            <a:off x="5638800" y="5505450"/>
            <a:ext cx="20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213350" y="3771900"/>
            <a:ext cx="3873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3" idx="3"/>
            <a:endCxn id="7" idx="5"/>
          </p:cNvCxnSpPr>
          <p:nvPr/>
        </p:nvCxnSpPr>
        <p:spPr>
          <a:xfrm flipV="1">
            <a:off x="2806700" y="1968500"/>
            <a:ext cx="78422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2" idx="3"/>
          </p:cNvCxnSpPr>
          <p:nvPr/>
        </p:nvCxnSpPr>
        <p:spPr>
          <a:xfrm>
            <a:off x="2806700" y="3695700"/>
            <a:ext cx="644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162300" y="723900"/>
            <a:ext cx="1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0"/>
          </p:cNvCxnSpPr>
          <p:nvPr/>
        </p:nvCxnSpPr>
        <p:spPr>
          <a:xfrm flipV="1">
            <a:off x="4432300" y="723900"/>
            <a:ext cx="0" cy="90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arallelogram 83"/>
          <p:cNvSpPr/>
          <p:nvPr/>
        </p:nvSpPr>
        <p:spPr>
          <a:xfrm>
            <a:off x="7223991" y="973137"/>
            <a:ext cx="1234209" cy="498475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Add a File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Parallelogram 84"/>
          <p:cNvSpPr/>
          <p:nvPr/>
        </p:nvSpPr>
        <p:spPr>
          <a:xfrm>
            <a:off x="7223991" y="2273300"/>
            <a:ext cx="1234209" cy="498475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Delete a File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Parallelogram 85"/>
          <p:cNvSpPr/>
          <p:nvPr/>
        </p:nvSpPr>
        <p:spPr>
          <a:xfrm>
            <a:off x="7223988" y="5248275"/>
            <a:ext cx="1234209" cy="498475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Main Menu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7211288" y="3713162"/>
            <a:ext cx="1234209" cy="498475"/>
          </a:xfrm>
          <a:prstGeom prst="parallelogra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Search a File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9" name="Straight Arrow Connector 88"/>
          <p:cNvCxnSpPr>
            <a:stCxn id="14" idx="3"/>
          </p:cNvCxnSpPr>
          <p:nvPr/>
        </p:nvCxnSpPr>
        <p:spPr>
          <a:xfrm>
            <a:off x="6883400" y="1295400"/>
            <a:ext cx="3278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5" idx="3"/>
          </p:cNvCxnSpPr>
          <p:nvPr/>
        </p:nvCxnSpPr>
        <p:spPr>
          <a:xfrm>
            <a:off x="6959600" y="2616200"/>
            <a:ext cx="251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6" idx="3"/>
            <a:endCxn id="87" idx="5"/>
          </p:cNvCxnSpPr>
          <p:nvPr/>
        </p:nvCxnSpPr>
        <p:spPr>
          <a:xfrm>
            <a:off x="6985000" y="3962400"/>
            <a:ext cx="288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7" idx="3"/>
            <a:endCxn id="86" idx="5"/>
          </p:cNvCxnSpPr>
          <p:nvPr/>
        </p:nvCxnSpPr>
        <p:spPr>
          <a:xfrm flipV="1">
            <a:off x="6985000" y="5497513"/>
            <a:ext cx="301297" cy="7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432300" y="723900"/>
            <a:ext cx="433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763000" y="723900"/>
            <a:ext cx="0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8445497" y="2438400"/>
            <a:ext cx="31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4" idx="2"/>
          </p:cNvCxnSpPr>
          <p:nvPr/>
        </p:nvCxnSpPr>
        <p:spPr>
          <a:xfrm flipV="1">
            <a:off x="8395891" y="1222374"/>
            <a:ext cx="3671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7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2022-10-12T17:04:30Z</dcterms:created>
  <dcterms:modified xsi:type="dcterms:W3CDTF">2022-10-12T17:31:51Z</dcterms:modified>
</cp:coreProperties>
</file>