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2" r:id="rId25"/>
    <p:sldId id="283" r:id="rId26"/>
  </p:sldIdLst>
  <p:sldSz cx="9144000" cy="5143500" type="screen16x9"/>
  <p:notesSz cx="6858000" cy="9144000"/>
  <p:embeddedFontLst>
    <p:embeddedFont>
      <p:font typeface="Baskerville Old Face" panose="02020602080505020303" pitchFamily="18" charset="0"/>
      <p:regular r:id="rId28"/>
    </p:embeddedFont>
    <p:embeddedFont>
      <p:font typeface="Bell MT" panose="02020503060305020303" pitchFamily="18" charset="0"/>
      <p:regular r:id="rId29"/>
      <p:bold r:id="rId30"/>
      <p:italic r:id="rId31"/>
    </p:embeddedFont>
    <p:embeddedFont>
      <p:font typeface="Bradley Hand ITC" panose="03070402050302030203" pitchFamily="66" charset="0"/>
      <p:regular r:id="rId32"/>
    </p:embeddedFont>
    <p:embeddedFont>
      <p:font typeface="Calibri" panose="020F0502020204030204" pitchFamily="34" charset="0"/>
      <p:regular r:id="rId33"/>
      <p:bold r:id="rId34"/>
      <p:italic r:id="rId35"/>
      <p:boldItalic r:id="rId36"/>
    </p:embeddedFont>
    <p:embeddedFont>
      <p:font typeface="Georgia" panose="02040502050405020303" pitchFamily="18" charset="0"/>
      <p:regular r:id="rId37"/>
      <p:bold r:id="rId38"/>
      <p:italic r:id="rId39"/>
      <p:boldItalic r:id="rId40"/>
    </p:embeddedFont>
    <p:embeddedFont>
      <p:font typeface="Inria Sans Light" panose="020B0604020202020204" charset="0"/>
      <p:regular r:id="rId41"/>
      <p:bold r:id="rId42"/>
      <p:italic r:id="rId43"/>
      <p:boldItalic r:id="rId44"/>
    </p:embeddedFont>
    <p:embeddedFont>
      <p:font typeface="Oswald" panose="020B0604020202020204" charset="0"/>
      <p:regular r:id="rId45"/>
      <p:bold r:id="rId46"/>
    </p:embeddedFont>
    <p:embeddedFont>
      <p:font typeface="Saira SemiCondensed Medium" panose="020B0604020202020204" charset="0"/>
      <p:regular r:id="rId47"/>
      <p:bold r:id="rId48"/>
    </p:embeddedFont>
    <p:embeddedFont>
      <p:font typeface="Titillium Web"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7FEFC2-2A31-4C67-8677-8534CCA62FEE}">
  <a:tblStyle styleId="{C37FEFC2-2A31-4C67-8677-8534CCA62F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font" Target="fonts/font23.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font" Target="fonts/font2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4.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da33d7b0f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a33d7b0f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db7aad5f9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8db7aad5f9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8db7aad5f9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8db7aad5f9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8db7aad5f9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8db7aad5f9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8db7aad5f9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8db7aad5f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8db7aad5f9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8db7aad5f9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8da33d7b0f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8da33d7b0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8db7aad5f9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8db7aad5f9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8da33d7b0f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8da33d7b0f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8db7aad5f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8db7aad5f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8da33d7b0f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8da33d7b0f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c6f75fc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8db7aad5f9_3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8db7aad5f9_3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8da33d7b0f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8da33d7b0f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8da33d7b0f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8da33d7b0f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da33d7b0f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8da33d7b0f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8da33d7b0f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8da33d7b0f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da33d7b0f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da33d7b0f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8da33d7b0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8da33d7b0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8da33d7b0f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8da33d7b0f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8da33d7b0f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8da33d7b0f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da33d7b0f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8da33d7b0f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8db7aad5f9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8db7aad5f9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8da33d7b0f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8da33d7b0f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5"/>
        <p:cNvGrpSpPr/>
        <p:nvPr/>
      </p:nvGrpSpPr>
      <p:grpSpPr>
        <a:xfrm>
          <a:off x="0" y="0"/>
          <a:ext cx="0" cy="0"/>
          <a:chOff x="0" y="0"/>
          <a:chExt cx="0" cy="0"/>
        </a:xfrm>
      </p:grpSpPr>
      <p:grpSp>
        <p:nvGrpSpPr>
          <p:cNvPr id="26" name="Google Shape;26;p3"/>
          <p:cNvGrpSpPr/>
          <p:nvPr/>
        </p:nvGrpSpPr>
        <p:grpSpPr>
          <a:xfrm>
            <a:off x="0" y="0"/>
            <a:ext cx="9144037" cy="5143497"/>
            <a:chOff x="0" y="0"/>
            <a:chExt cx="9144037" cy="5143497"/>
          </a:xfrm>
        </p:grpSpPr>
        <p:sp>
          <p:nvSpPr>
            <p:cNvPr id="27" name="Google Shape;27;p3"/>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3"/>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3"/>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4705"/>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3"/>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4705"/>
                  </a:srgbClr>
                </a:gs>
                <a:gs pos="100000">
                  <a:srgbClr val="FFFFFF">
                    <a:alpha val="10588"/>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 name="Google Shape;38;p3"/>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40" name="Google Shape;40;p3"/>
          <p:cNvSpPr txBox="1">
            <a:spLocks noGrp="1"/>
          </p:cNvSpPr>
          <p:nvPr>
            <p:ph type="body" idx="1"/>
          </p:nvPr>
        </p:nvSpPr>
        <p:spPr>
          <a:xfrm>
            <a:off x="1207774" y="1430150"/>
            <a:ext cx="3143700" cy="32658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lvl1pPr marL="457200" lvl="0" indent="-355600" algn="l">
              <a:lnSpc>
                <a:spcPct val="100000"/>
              </a:lnSpc>
              <a:spcBef>
                <a:spcPts val="0"/>
              </a:spcBef>
              <a:spcAft>
                <a:spcPts val="0"/>
              </a:spcAft>
              <a:buSzPts val="2000"/>
              <a:buChar char="⬥"/>
              <a:defRPr sz="2000"/>
            </a:lvl1pPr>
            <a:lvl2pPr marL="914400" lvl="1" indent="-355600" algn="l">
              <a:lnSpc>
                <a:spcPct val="100000"/>
              </a:lnSpc>
              <a:spcBef>
                <a:spcPts val="600"/>
              </a:spcBef>
              <a:spcAft>
                <a:spcPts val="0"/>
              </a:spcAft>
              <a:buSzPts val="2000"/>
              <a:buChar char="⬦"/>
              <a:defRPr sz="2000"/>
            </a:lvl2pPr>
            <a:lvl3pPr marL="1371600" lvl="2" indent="-355600" algn="l">
              <a:lnSpc>
                <a:spcPct val="100000"/>
              </a:lnSpc>
              <a:spcBef>
                <a:spcPts val="600"/>
              </a:spcBef>
              <a:spcAft>
                <a:spcPts val="0"/>
              </a:spcAft>
              <a:buSzPts val="2000"/>
              <a:buChar char="⬩"/>
              <a:defRPr sz="2000"/>
            </a:lvl3pPr>
            <a:lvl4pPr marL="1828800" lvl="3" indent="-355600" algn="l">
              <a:lnSpc>
                <a:spcPct val="100000"/>
              </a:lnSpc>
              <a:spcBef>
                <a:spcPts val="600"/>
              </a:spcBef>
              <a:spcAft>
                <a:spcPts val="0"/>
              </a:spcAft>
              <a:buSzPts val="2000"/>
              <a:buChar char="●"/>
              <a:defRPr sz="2000"/>
            </a:lvl4pPr>
            <a:lvl5pPr marL="2286000" lvl="4" indent="-355600" algn="l">
              <a:lnSpc>
                <a:spcPct val="100000"/>
              </a:lnSpc>
              <a:spcBef>
                <a:spcPts val="600"/>
              </a:spcBef>
              <a:spcAft>
                <a:spcPts val="0"/>
              </a:spcAft>
              <a:buSzPts val="2000"/>
              <a:buChar char="○"/>
              <a:defRPr sz="2000"/>
            </a:lvl5pPr>
            <a:lvl6pPr marL="2743200" lvl="5" indent="-355600" algn="l">
              <a:lnSpc>
                <a:spcPct val="100000"/>
              </a:lnSpc>
              <a:spcBef>
                <a:spcPts val="600"/>
              </a:spcBef>
              <a:spcAft>
                <a:spcPts val="0"/>
              </a:spcAft>
              <a:buSzPts val="2000"/>
              <a:buChar char="■"/>
              <a:defRPr sz="2000"/>
            </a:lvl6pPr>
            <a:lvl7pPr marL="3200400" lvl="6" indent="-355600" algn="l">
              <a:lnSpc>
                <a:spcPct val="100000"/>
              </a:lnSpc>
              <a:spcBef>
                <a:spcPts val="600"/>
              </a:spcBef>
              <a:spcAft>
                <a:spcPts val="0"/>
              </a:spcAft>
              <a:buSzPts val="2000"/>
              <a:buChar char="●"/>
              <a:defRPr sz="2000"/>
            </a:lvl7pPr>
            <a:lvl8pPr marL="3657600" lvl="7" indent="-355600" algn="l">
              <a:lnSpc>
                <a:spcPct val="100000"/>
              </a:lnSpc>
              <a:spcBef>
                <a:spcPts val="600"/>
              </a:spcBef>
              <a:spcAft>
                <a:spcPts val="0"/>
              </a:spcAft>
              <a:buSzPts val="2000"/>
              <a:buChar char="○"/>
              <a:defRPr sz="2000"/>
            </a:lvl8pPr>
            <a:lvl9pPr marL="4114800" lvl="8" indent="-355600" algn="l">
              <a:lnSpc>
                <a:spcPct val="100000"/>
              </a:lnSpc>
              <a:spcBef>
                <a:spcPts val="600"/>
              </a:spcBef>
              <a:spcAft>
                <a:spcPts val="600"/>
              </a:spcAft>
              <a:buSzPts val="2000"/>
              <a:buChar char="■"/>
              <a:defRPr sz="2000"/>
            </a:lvl9pPr>
          </a:lstStyle>
          <a:p>
            <a:endParaRPr/>
          </a:p>
        </p:txBody>
      </p:sp>
      <p:sp>
        <p:nvSpPr>
          <p:cNvPr id="41" name="Google Shape;41;p3"/>
          <p:cNvSpPr txBox="1">
            <a:spLocks noGrp="1"/>
          </p:cNvSpPr>
          <p:nvPr>
            <p:ph type="body" idx="2"/>
          </p:nvPr>
        </p:nvSpPr>
        <p:spPr>
          <a:xfrm>
            <a:off x="4792488" y="1430150"/>
            <a:ext cx="3143700" cy="32658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lvl1pPr marL="457200" lvl="0" indent="-355600" algn="l">
              <a:lnSpc>
                <a:spcPct val="100000"/>
              </a:lnSpc>
              <a:spcBef>
                <a:spcPts val="0"/>
              </a:spcBef>
              <a:spcAft>
                <a:spcPts val="0"/>
              </a:spcAft>
              <a:buSzPts val="2000"/>
              <a:buChar char="⬥"/>
              <a:defRPr sz="2000"/>
            </a:lvl1pPr>
            <a:lvl2pPr marL="914400" lvl="1" indent="-355600" algn="l">
              <a:lnSpc>
                <a:spcPct val="100000"/>
              </a:lnSpc>
              <a:spcBef>
                <a:spcPts val="600"/>
              </a:spcBef>
              <a:spcAft>
                <a:spcPts val="0"/>
              </a:spcAft>
              <a:buSzPts val="2000"/>
              <a:buChar char="⬦"/>
              <a:defRPr sz="2000"/>
            </a:lvl2pPr>
            <a:lvl3pPr marL="1371600" lvl="2" indent="-355600" algn="l">
              <a:lnSpc>
                <a:spcPct val="100000"/>
              </a:lnSpc>
              <a:spcBef>
                <a:spcPts val="600"/>
              </a:spcBef>
              <a:spcAft>
                <a:spcPts val="0"/>
              </a:spcAft>
              <a:buSzPts val="2000"/>
              <a:buChar char="⬩"/>
              <a:defRPr sz="2000"/>
            </a:lvl3pPr>
            <a:lvl4pPr marL="1828800" lvl="3" indent="-355600" algn="l">
              <a:lnSpc>
                <a:spcPct val="100000"/>
              </a:lnSpc>
              <a:spcBef>
                <a:spcPts val="600"/>
              </a:spcBef>
              <a:spcAft>
                <a:spcPts val="0"/>
              </a:spcAft>
              <a:buSzPts val="2000"/>
              <a:buChar char="●"/>
              <a:defRPr sz="2000"/>
            </a:lvl4pPr>
            <a:lvl5pPr marL="2286000" lvl="4" indent="-355600" algn="l">
              <a:lnSpc>
                <a:spcPct val="100000"/>
              </a:lnSpc>
              <a:spcBef>
                <a:spcPts val="600"/>
              </a:spcBef>
              <a:spcAft>
                <a:spcPts val="0"/>
              </a:spcAft>
              <a:buSzPts val="2000"/>
              <a:buChar char="○"/>
              <a:defRPr sz="2000"/>
            </a:lvl5pPr>
            <a:lvl6pPr marL="2743200" lvl="5" indent="-355600" algn="l">
              <a:lnSpc>
                <a:spcPct val="100000"/>
              </a:lnSpc>
              <a:spcBef>
                <a:spcPts val="600"/>
              </a:spcBef>
              <a:spcAft>
                <a:spcPts val="0"/>
              </a:spcAft>
              <a:buSzPts val="2000"/>
              <a:buChar char="■"/>
              <a:defRPr sz="2000"/>
            </a:lvl6pPr>
            <a:lvl7pPr marL="3200400" lvl="6" indent="-355600" algn="l">
              <a:lnSpc>
                <a:spcPct val="100000"/>
              </a:lnSpc>
              <a:spcBef>
                <a:spcPts val="600"/>
              </a:spcBef>
              <a:spcAft>
                <a:spcPts val="0"/>
              </a:spcAft>
              <a:buSzPts val="2000"/>
              <a:buChar char="●"/>
              <a:defRPr sz="2000"/>
            </a:lvl7pPr>
            <a:lvl8pPr marL="3657600" lvl="7" indent="-355600" algn="l">
              <a:lnSpc>
                <a:spcPct val="100000"/>
              </a:lnSpc>
              <a:spcBef>
                <a:spcPts val="600"/>
              </a:spcBef>
              <a:spcAft>
                <a:spcPts val="0"/>
              </a:spcAft>
              <a:buSzPts val="2000"/>
              <a:buChar char="○"/>
              <a:defRPr sz="2000"/>
            </a:lvl8pPr>
            <a:lvl9pPr marL="4114800" lvl="8" indent="-355600" algn="l">
              <a:lnSpc>
                <a:spcPct val="100000"/>
              </a:lnSpc>
              <a:spcBef>
                <a:spcPts val="600"/>
              </a:spcBef>
              <a:spcAft>
                <a:spcPts val="600"/>
              </a:spcAft>
              <a:buSzPts val="2000"/>
              <a:buChar char="■"/>
              <a:defRPr sz="2000"/>
            </a:lvl9pPr>
          </a:lstStyle>
          <a:p>
            <a:endParaRPr/>
          </a:p>
        </p:txBody>
      </p:sp>
      <p:sp>
        <p:nvSpPr>
          <p:cNvPr id="42" name="Google Shape;42;p3"/>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grpSp>
        <p:nvGrpSpPr>
          <p:cNvPr id="43" name="Google Shape;43;p3"/>
          <p:cNvGrpSpPr/>
          <p:nvPr/>
        </p:nvGrpSpPr>
        <p:grpSpPr>
          <a:xfrm>
            <a:off x="2" y="870200"/>
            <a:ext cx="1055444" cy="306027"/>
            <a:chOff x="-429922" y="847489"/>
            <a:chExt cx="1211622" cy="351311"/>
          </a:xfrm>
        </p:grpSpPr>
        <p:sp>
          <p:nvSpPr>
            <p:cNvPr id="44" name="Google Shape;44;p3"/>
            <p:cNvSpPr/>
            <p:nvPr/>
          </p:nvSpPr>
          <p:spPr>
            <a:xfrm>
              <a:off x="-429922" y="847489"/>
              <a:ext cx="1062300" cy="351300"/>
            </a:xfrm>
            <a:prstGeom prst="rect">
              <a:avLst/>
            </a:prstGeom>
            <a:gradFill>
              <a:gsLst>
                <a:gs pos="0">
                  <a:srgbClr val="FFFFFF">
                    <a:alpha val="32156"/>
                  </a:srgbClr>
                </a:gs>
                <a:gs pos="100000">
                  <a:srgbClr val="00FFEE">
                    <a:alpha val="3215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_2">
  <p:cSld name="TITLE_2">
    <p:bg>
      <p:bgPr>
        <a:solidFill>
          <a:schemeClr val="accent6"/>
        </a:solidFill>
        <a:effectLst/>
      </p:bgPr>
    </p:bg>
    <p:spTree>
      <p:nvGrpSpPr>
        <p:cNvPr id="1" name="Shape 194"/>
        <p:cNvGrpSpPr/>
        <p:nvPr/>
      </p:nvGrpSpPr>
      <p:grpSpPr>
        <a:xfrm>
          <a:off x="0" y="0"/>
          <a:ext cx="0" cy="0"/>
          <a:chOff x="0" y="0"/>
          <a:chExt cx="0" cy="0"/>
        </a:xfrm>
      </p:grpSpPr>
      <p:sp>
        <p:nvSpPr>
          <p:cNvPr id="195" name="Google Shape;195;p1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12"/>
          <p:cNvGrpSpPr/>
          <p:nvPr/>
        </p:nvGrpSpPr>
        <p:grpSpPr>
          <a:xfrm>
            <a:off x="255200" y="592"/>
            <a:ext cx="2250363" cy="1044300"/>
            <a:chOff x="255200" y="592"/>
            <a:chExt cx="2250363" cy="1044300"/>
          </a:xfrm>
        </p:grpSpPr>
        <p:sp>
          <p:nvSpPr>
            <p:cNvPr id="200" name="Google Shape;200;p1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2"/>
          <p:cNvGrpSpPr/>
          <p:nvPr/>
        </p:nvGrpSpPr>
        <p:grpSpPr>
          <a:xfrm>
            <a:off x="905395" y="592"/>
            <a:ext cx="2250363" cy="1044300"/>
            <a:chOff x="905395" y="592"/>
            <a:chExt cx="2250363" cy="1044300"/>
          </a:xfrm>
        </p:grpSpPr>
        <p:sp>
          <p:nvSpPr>
            <p:cNvPr id="204" name="Google Shape;204;p1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12"/>
          <p:cNvGrpSpPr/>
          <p:nvPr/>
        </p:nvGrpSpPr>
        <p:grpSpPr>
          <a:xfrm>
            <a:off x="7057468" y="5088"/>
            <a:ext cx="1851282" cy="752108"/>
            <a:chOff x="6917201" y="0"/>
            <a:chExt cx="2227777" cy="863400"/>
          </a:xfrm>
        </p:grpSpPr>
        <p:sp>
          <p:nvSpPr>
            <p:cNvPr id="208" name="Google Shape;208;p1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12"/>
          <p:cNvGrpSpPr/>
          <p:nvPr/>
        </p:nvGrpSpPr>
        <p:grpSpPr>
          <a:xfrm>
            <a:off x="6553032" y="4217852"/>
            <a:ext cx="2389068" cy="925737"/>
            <a:chOff x="6917201" y="0"/>
            <a:chExt cx="2227777" cy="863400"/>
          </a:xfrm>
        </p:grpSpPr>
        <p:sp>
          <p:nvSpPr>
            <p:cNvPr id="212" name="Google Shape;212;p1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12"/>
          <p:cNvGrpSpPr/>
          <p:nvPr/>
        </p:nvGrpSpPr>
        <p:grpSpPr>
          <a:xfrm>
            <a:off x="199149" y="4055652"/>
            <a:ext cx="2795414" cy="1083308"/>
            <a:chOff x="6917201" y="0"/>
            <a:chExt cx="2227777" cy="863400"/>
          </a:xfrm>
        </p:grpSpPr>
        <p:sp>
          <p:nvSpPr>
            <p:cNvPr id="216" name="Google Shape;216;p1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12"/>
          <p:cNvSpPr txBox="1">
            <a:spLocks noGrp="1"/>
          </p:cNvSpPr>
          <p:nvPr>
            <p:ph type="ctrTitle"/>
          </p:nvPr>
        </p:nvSpPr>
        <p:spPr>
          <a:xfrm>
            <a:off x="1858703" y="1822833"/>
            <a:ext cx="5361300" cy="1448100"/>
          </a:xfrm>
          <a:prstGeom prst="rect">
            <a:avLst/>
          </a:prstGeom>
        </p:spPr>
        <p:txBody>
          <a:bodyPr spcFirstLastPara="1" wrap="square" lIns="0" tIns="0" rIns="0" bIns="0" anchor="ctr"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220" name="Google Shape;220;p12"/>
          <p:cNvSpPr txBox="1">
            <a:spLocks noGrp="1"/>
          </p:cNvSpPr>
          <p:nvPr>
            <p:ph type="subTitle" idx="1"/>
          </p:nvPr>
        </p:nvSpPr>
        <p:spPr>
          <a:xfrm>
            <a:off x="1858700" y="3413158"/>
            <a:ext cx="5361300" cy="522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600"/>
              </a:spcBef>
              <a:spcAft>
                <a:spcPts val="0"/>
              </a:spcAft>
              <a:buClr>
                <a:schemeClr val="lt1"/>
              </a:buClr>
              <a:buSzPts val="1600"/>
              <a:buNone/>
              <a:defRPr sz="1600">
                <a:solidFill>
                  <a:schemeClr val="lt1"/>
                </a:solidFill>
              </a:defRPr>
            </a:lvl2pPr>
            <a:lvl3pPr lvl="2" algn="ctr" rtl="0">
              <a:lnSpc>
                <a:spcPct val="100000"/>
              </a:lnSpc>
              <a:spcBef>
                <a:spcPts val="600"/>
              </a:spcBef>
              <a:spcAft>
                <a:spcPts val="0"/>
              </a:spcAft>
              <a:buClr>
                <a:schemeClr val="lt1"/>
              </a:buClr>
              <a:buSzPts val="1600"/>
              <a:buNone/>
              <a:defRPr sz="1600">
                <a:solidFill>
                  <a:schemeClr val="lt1"/>
                </a:solidFill>
              </a:defRPr>
            </a:lvl3pPr>
            <a:lvl4pPr lvl="3" algn="ctr" rtl="0">
              <a:lnSpc>
                <a:spcPct val="100000"/>
              </a:lnSpc>
              <a:spcBef>
                <a:spcPts val="600"/>
              </a:spcBef>
              <a:spcAft>
                <a:spcPts val="0"/>
              </a:spcAft>
              <a:buClr>
                <a:schemeClr val="lt1"/>
              </a:buClr>
              <a:buSzPts val="1600"/>
              <a:buNone/>
              <a:defRPr sz="1600">
                <a:solidFill>
                  <a:schemeClr val="lt1"/>
                </a:solidFill>
              </a:defRPr>
            </a:lvl4pPr>
            <a:lvl5pPr lvl="4" algn="ctr" rtl="0">
              <a:lnSpc>
                <a:spcPct val="100000"/>
              </a:lnSpc>
              <a:spcBef>
                <a:spcPts val="600"/>
              </a:spcBef>
              <a:spcAft>
                <a:spcPts val="0"/>
              </a:spcAft>
              <a:buClr>
                <a:schemeClr val="lt1"/>
              </a:buClr>
              <a:buSzPts val="1600"/>
              <a:buNone/>
              <a:defRPr sz="1600">
                <a:solidFill>
                  <a:schemeClr val="lt1"/>
                </a:solidFill>
              </a:defRPr>
            </a:lvl5pPr>
            <a:lvl6pPr lvl="5" algn="ctr" rtl="0">
              <a:lnSpc>
                <a:spcPct val="100000"/>
              </a:lnSpc>
              <a:spcBef>
                <a:spcPts val="600"/>
              </a:spcBef>
              <a:spcAft>
                <a:spcPts val="0"/>
              </a:spcAft>
              <a:buClr>
                <a:schemeClr val="lt1"/>
              </a:buClr>
              <a:buSzPts val="1600"/>
              <a:buNone/>
              <a:defRPr sz="1600">
                <a:solidFill>
                  <a:schemeClr val="lt1"/>
                </a:solidFill>
              </a:defRPr>
            </a:lvl6pPr>
            <a:lvl7pPr lvl="6" algn="ctr" rtl="0">
              <a:lnSpc>
                <a:spcPct val="100000"/>
              </a:lnSpc>
              <a:spcBef>
                <a:spcPts val="600"/>
              </a:spcBef>
              <a:spcAft>
                <a:spcPts val="0"/>
              </a:spcAft>
              <a:buClr>
                <a:schemeClr val="lt1"/>
              </a:buClr>
              <a:buSzPts val="1600"/>
              <a:buNone/>
              <a:defRPr sz="1600">
                <a:solidFill>
                  <a:schemeClr val="lt1"/>
                </a:solidFill>
              </a:defRPr>
            </a:lvl7pPr>
            <a:lvl8pPr lvl="7" algn="ctr" rtl="0">
              <a:lnSpc>
                <a:spcPct val="100000"/>
              </a:lnSpc>
              <a:spcBef>
                <a:spcPts val="600"/>
              </a:spcBef>
              <a:spcAft>
                <a:spcPts val="0"/>
              </a:spcAft>
              <a:buClr>
                <a:schemeClr val="lt1"/>
              </a:buClr>
              <a:buSzPts val="1600"/>
              <a:buNone/>
              <a:defRPr sz="1600">
                <a:solidFill>
                  <a:schemeClr val="lt1"/>
                </a:solidFill>
              </a:defRPr>
            </a:lvl8pPr>
            <a:lvl9pPr lvl="8" algn="ctr" rtl="0">
              <a:lnSpc>
                <a:spcPct val="100000"/>
              </a:lnSpc>
              <a:spcBef>
                <a:spcPts val="600"/>
              </a:spcBef>
              <a:spcAft>
                <a:spcPts val="0"/>
              </a:spcAft>
              <a:buClr>
                <a:schemeClr val="lt1"/>
              </a:buClr>
              <a:buSzPts val="1600"/>
              <a:buNone/>
              <a:defRPr sz="1600">
                <a:solidFill>
                  <a:schemeClr val="lt1"/>
                </a:solidFill>
              </a:defRPr>
            </a:lvl9pPr>
          </a:lstStyle>
          <a:p>
            <a:endParaRPr/>
          </a:p>
        </p:txBody>
      </p:sp>
      <p:sp>
        <p:nvSpPr>
          <p:cNvPr id="221" name="Google Shape;221;p12"/>
          <p:cNvSpPr txBox="1">
            <a:spLocks noGrp="1"/>
          </p:cNvSpPr>
          <p:nvPr>
            <p:ph type="sldNum" idx="12"/>
          </p:nvPr>
        </p:nvSpPr>
        <p:spPr>
          <a:xfrm>
            <a:off x="8390734" y="4543668"/>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222"/>
        <p:cNvGrpSpPr/>
        <p:nvPr/>
      </p:nvGrpSpPr>
      <p:grpSpPr>
        <a:xfrm>
          <a:off x="0" y="0"/>
          <a:ext cx="0" cy="0"/>
          <a:chOff x="0" y="0"/>
          <a:chExt cx="0" cy="0"/>
        </a:xfrm>
      </p:grpSpPr>
      <p:sp>
        <p:nvSpPr>
          <p:cNvPr id="223" name="Google Shape;223;p13"/>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txBox="1">
            <a:spLocks noGrp="1"/>
          </p:cNvSpPr>
          <p:nvPr>
            <p:ph type="title"/>
          </p:nvPr>
        </p:nvSpPr>
        <p:spPr>
          <a:xfrm>
            <a:off x="819150" y="845600"/>
            <a:ext cx="6424200" cy="7050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27" name="Google Shape;227;p13"/>
          <p:cNvSpPr txBox="1">
            <a:spLocks noGrp="1"/>
          </p:cNvSpPr>
          <p:nvPr>
            <p:ph type="subTitle" idx="1"/>
          </p:nvPr>
        </p:nvSpPr>
        <p:spPr>
          <a:xfrm>
            <a:off x="819150" y="1550700"/>
            <a:ext cx="5859900" cy="3936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600"/>
              </a:spcBef>
              <a:spcAft>
                <a:spcPts val="0"/>
              </a:spcAft>
              <a:buClr>
                <a:schemeClr val="lt1"/>
              </a:buClr>
              <a:buSzPts val="1600"/>
              <a:buNone/>
              <a:defRPr sz="1600">
                <a:solidFill>
                  <a:schemeClr val="lt1"/>
                </a:solidFill>
              </a:defRPr>
            </a:lvl2pPr>
            <a:lvl3pPr lvl="2" rtl="0">
              <a:lnSpc>
                <a:spcPct val="100000"/>
              </a:lnSpc>
              <a:spcBef>
                <a:spcPts val="600"/>
              </a:spcBef>
              <a:spcAft>
                <a:spcPts val="0"/>
              </a:spcAft>
              <a:buClr>
                <a:schemeClr val="lt1"/>
              </a:buClr>
              <a:buSzPts val="1600"/>
              <a:buNone/>
              <a:defRPr sz="1600">
                <a:solidFill>
                  <a:schemeClr val="lt1"/>
                </a:solidFill>
              </a:defRPr>
            </a:lvl3pPr>
            <a:lvl4pPr lvl="3" rtl="0">
              <a:lnSpc>
                <a:spcPct val="100000"/>
              </a:lnSpc>
              <a:spcBef>
                <a:spcPts val="600"/>
              </a:spcBef>
              <a:spcAft>
                <a:spcPts val="0"/>
              </a:spcAft>
              <a:buClr>
                <a:schemeClr val="lt1"/>
              </a:buClr>
              <a:buSzPts val="1600"/>
              <a:buNone/>
              <a:defRPr sz="1600">
                <a:solidFill>
                  <a:schemeClr val="lt1"/>
                </a:solidFill>
              </a:defRPr>
            </a:lvl4pPr>
            <a:lvl5pPr lvl="4" rtl="0">
              <a:lnSpc>
                <a:spcPct val="100000"/>
              </a:lnSpc>
              <a:spcBef>
                <a:spcPts val="600"/>
              </a:spcBef>
              <a:spcAft>
                <a:spcPts val="0"/>
              </a:spcAft>
              <a:buClr>
                <a:schemeClr val="lt1"/>
              </a:buClr>
              <a:buSzPts val="1600"/>
              <a:buNone/>
              <a:defRPr sz="1600">
                <a:solidFill>
                  <a:schemeClr val="lt1"/>
                </a:solidFill>
              </a:defRPr>
            </a:lvl5pPr>
            <a:lvl6pPr lvl="5" rtl="0">
              <a:lnSpc>
                <a:spcPct val="100000"/>
              </a:lnSpc>
              <a:spcBef>
                <a:spcPts val="600"/>
              </a:spcBef>
              <a:spcAft>
                <a:spcPts val="0"/>
              </a:spcAft>
              <a:buClr>
                <a:schemeClr val="lt1"/>
              </a:buClr>
              <a:buSzPts val="1600"/>
              <a:buNone/>
              <a:defRPr sz="1600">
                <a:solidFill>
                  <a:schemeClr val="lt1"/>
                </a:solidFill>
              </a:defRPr>
            </a:lvl6pPr>
            <a:lvl7pPr lvl="6" rtl="0">
              <a:lnSpc>
                <a:spcPct val="100000"/>
              </a:lnSpc>
              <a:spcBef>
                <a:spcPts val="600"/>
              </a:spcBef>
              <a:spcAft>
                <a:spcPts val="0"/>
              </a:spcAft>
              <a:buClr>
                <a:schemeClr val="lt1"/>
              </a:buClr>
              <a:buSzPts val="1600"/>
              <a:buNone/>
              <a:defRPr sz="1600">
                <a:solidFill>
                  <a:schemeClr val="lt1"/>
                </a:solidFill>
              </a:defRPr>
            </a:lvl7pPr>
            <a:lvl8pPr lvl="7" rtl="0">
              <a:lnSpc>
                <a:spcPct val="100000"/>
              </a:lnSpc>
              <a:spcBef>
                <a:spcPts val="600"/>
              </a:spcBef>
              <a:spcAft>
                <a:spcPts val="0"/>
              </a:spcAft>
              <a:buClr>
                <a:schemeClr val="lt1"/>
              </a:buClr>
              <a:buSzPts val="1600"/>
              <a:buNone/>
              <a:defRPr sz="1600">
                <a:solidFill>
                  <a:schemeClr val="lt1"/>
                </a:solidFill>
              </a:defRPr>
            </a:lvl8pPr>
            <a:lvl9pPr lvl="8" rtl="0">
              <a:lnSpc>
                <a:spcPct val="100000"/>
              </a:lnSpc>
              <a:spcBef>
                <a:spcPts val="600"/>
              </a:spcBef>
              <a:spcAft>
                <a:spcPts val="0"/>
              </a:spcAft>
              <a:buClr>
                <a:schemeClr val="lt1"/>
              </a:buClr>
              <a:buSzPts val="1600"/>
              <a:buNone/>
              <a:defRPr sz="1600">
                <a:solidFill>
                  <a:schemeClr val="lt1"/>
                </a:solidFill>
              </a:defRPr>
            </a:lvl9pPr>
          </a:lstStyle>
          <a:p>
            <a:endParaRPr/>
          </a:p>
        </p:txBody>
      </p:sp>
      <p:sp>
        <p:nvSpPr>
          <p:cNvPr id="228" name="Google Shape;228;p13"/>
          <p:cNvSpPr txBox="1">
            <a:spLocks noGrp="1"/>
          </p:cNvSpPr>
          <p:nvPr>
            <p:ph type="body" idx="2"/>
          </p:nvPr>
        </p:nvSpPr>
        <p:spPr>
          <a:xfrm>
            <a:off x="819150" y="2467050"/>
            <a:ext cx="5859900" cy="2095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229" name="Google Shape;229;p13"/>
          <p:cNvSpPr txBox="1">
            <a:spLocks noGrp="1"/>
          </p:cNvSpPr>
          <p:nvPr>
            <p:ph type="sldNum" idx="12"/>
          </p:nvPr>
        </p:nvSpPr>
        <p:spPr>
          <a:xfrm>
            <a:off x="8390734" y="4543668"/>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grpSp>
        <p:nvGrpSpPr>
          <p:cNvPr id="47" name="Google Shape;47;p4"/>
          <p:cNvGrpSpPr/>
          <p:nvPr/>
        </p:nvGrpSpPr>
        <p:grpSpPr>
          <a:xfrm>
            <a:off x="0" y="0"/>
            <a:ext cx="9144036" cy="5143497"/>
            <a:chOff x="0" y="0"/>
            <a:chExt cx="9144036" cy="5143497"/>
          </a:xfrm>
        </p:grpSpPr>
        <p:sp>
          <p:nvSpPr>
            <p:cNvPr id="48" name="Google Shape;48;p4"/>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rgbClr val="FFFFFF">
                    <a:alpha val="32156"/>
                  </a:srgbClr>
                </a:gs>
                <a:gs pos="9000">
                  <a:srgbClr val="FFFFFF">
                    <a:alpha val="32156"/>
                  </a:srgbClr>
                </a:gs>
                <a:gs pos="100000">
                  <a:srgbClr val="FFFFFF">
                    <a:alpha val="32156"/>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4"/>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4"/>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4"/>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4"/>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4"/>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4"/>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4"/>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4"/>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2" name="Google Shape;62;p4"/>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4"/>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64"/>
        <p:cNvGrpSpPr/>
        <p:nvPr/>
      </p:nvGrpSpPr>
      <p:grpSpPr>
        <a:xfrm>
          <a:off x="0" y="0"/>
          <a:ext cx="0" cy="0"/>
          <a:chOff x="0" y="0"/>
          <a:chExt cx="0" cy="0"/>
        </a:xfrm>
      </p:grpSpPr>
      <p:grpSp>
        <p:nvGrpSpPr>
          <p:cNvPr id="65" name="Google Shape;65;p5"/>
          <p:cNvGrpSpPr/>
          <p:nvPr/>
        </p:nvGrpSpPr>
        <p:grpSpPr>
          <a:xfrm>
            <a:off x="0" y="0"/>
            <a:ext cx="9144013" cy="5143473"/>
            <a:chOff x="0" y="0"/>
            <a:chExt cx="9144013" cy="5143473"/>
          </a:xfrm>
        </p:grpSpPr>
        <p:sp>
          <p:nvSpPr>
            <p:cNvPr id="66" name="Google Shape;66;p5"/>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5"/>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5"/>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5"/>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5"/>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5"/>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5"/>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 name="Google Shape;73;p5"/>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5"/>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5"/>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5"/>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5"/>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5"/>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156"/>
                </a:srgbClr>
              </a:gs>
              <a:gs pos="100000">
                <a:srgbClr val="FFFFFF">
                  <a:alpha val="10588"/>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5"/>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5"/>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5"/>
          <p:cNvSpPr txBox="1">
            <a:spLocks noGrp="1"/>
          </p:cNvSpPr>
          <p:nvPr>
            <p:ph type="ctrTitle"/>
          </p:nvPr>
        </p:nvSpPr>
        <p:spPr>
          <a:xfrm>
            <a:off x="1823925" y="2066369"/>
            <a:ext cx="6634200" cy="6084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b" anchorCtr="0">
            <a:noAutofit/>
          </a:bodyPr>
          <a:lstStyle>
            <a:lvl1pPr lvl="0" algn="l">
              <a:lnSpc>
                <a:spcPct val="90000"/>
              </a:lnSpc>
              <a:spcBef>
                <a:spcPts val="0"/>
              </a:spcBef>
              <a:spcAft>
                <a:spcPts val="0"/>
              </a:spcAft>
              <a:buSzPts val="4800"/>
              <a:buNone/>
              <a:defRPr sz="4800"/>
            </a:lvl1pPr>
            <a:lvl2pPr lvl="1" algn="l">
              <a:lnSpc>
                <a:spcPct val="90000"/>
              </a:lnSpc>
              <a:spcBef>
                <a:spcPts val="0"/>
              </a:spcBef>
              <a:spcAft>
                <a:spcPts val="0"/>
              </a:spcAft>
              <a:buSzPts val="4800"/>
              <a:buNone/>
              <a:defRPr sz="4800"/>
            </a:lvl2pPr>
            <a:lvl3pPr lvl="2" algn="l">
              <a:lnSpc>
                <a:spcPct val="90000"/>
              </a:lnSpc>
              <a:spcBef>
                <a:spcPts val="0"/>
              </a:spcBef>
              <a:spcAft>
                <a:spcPts val="0"/>
              </a:spcAft>
              <a:buSzPts val="4800"/>
              <a:buNone/>
              <a:defRPr sz="4800"/>
            </a:lvl3pPr>
            <a:lvl4pPr lvl="3" algn="l">
              <a:lnSpc>
                <a:spcPct val="90000"/>
              </a:lnSpc>
              <a:spcBef>
                <a:spcPts val="0"/>
              </a:spcBef>
              <a:spcAft>
                <a:spcPts val="0"/>
              </a:spcAft>
              <a:buSzPts val="4800"/>
              <a:buNone/>
              <a:defRPr sz="4800"/>
            </a:lvl4pPr>
            <a:lvl5pPr lvl="4" algn="l">
              <a:lnSpc>
                <a:spcPct val="90000"/>
              </a:lnSpc>
              <a:spcBef>
                <a:spcPts val="0"/>
              </a:spcBef>
              <a:spcAft>
                <a:spcPts val="0"/>
              </a:spcAft>
              <a:buSzPts val="4800"/>
              <a:buNone/>
              <a:defRPr sz="4800"/>
            </a:lvl5pPr>
            <a:lvl6pPr lvl="5" algn="l">
              <a:lnSpc>
                <a:spcPct val="90000"/>
              </a:lnSpc>
              <a:spcBef>
                <a:spcPts val="0"/>
              </a:spcBef>
              <a:spcAft>
                <a:spcPts val="0"/>
              </a:spcAft>
              <a:buSzPts val="4800"/>
              <a:buNone/>
              <a:defRPr sz="4800"/>
            </a:lvl6pPr>
            <a:lvl7pPr lvl="6" algn="l">
              <a:lnSpc>
                <a:spcPct val="90000"/>
              </a:lnSpc>
              <a:spcBef>
                <a:spcPts val="0"/>
              </a:spcBef>
              <a:spcAft>
                <a:spcPts val="0"/>
              </a:spcAft>
              <a:buSzPts val="4800"/>
              <a:buNone/>
              <a:defRPr sz="4800"/>
            </a:lvl7pPr>
            <a:lvl8pPr lvl="7" algn="l">
              <a:lnSpc>
                <a:spcPct val="90000"/>
              </a:lnSpc>
              <a:spcBef>
                <a:spcPts val="0"/>
              </a:spcBef>
              <a:spcAft>
                <a:spcPts val="0"/>
              </a:spcAft>
              <a:buSzPts val="4800"/>
              <a:buNone/>
              <a:defRPr sz="4800"/>
            </a:lvl8pPr>
            <a:lvl9pPr lvl="8" algn="l">
              <a:lnSpc>
                <a:spcPct val="90000"/>
              </a:lnSpc>
              <a:spcBef>
                <a:spcPts val="0"/>
              </a:spcBef>
              <a:spcAft>
                <a:spcPts val="0"/>
              </a:spcAft>
              <a:buSzPts val="4800"/>
              <a:buNone/>
              <a:defRPr sz="4800"/>
            </a:lvl9pPr>
          </a:lstStyle>
          <a:p>
            <a:endParaRPr/>
          </a:p>
        </p:txBody>
      </p:sp>
      <p:sp>
        <p:nvSpPr>
          <p:cNvPr id="82" name="Google Shape;82;p5"/>
          <p:cNvSpPr txBox="1">
            <a:spLocks noGrp="1"/>
          </p:cNvSpPr>
          <p:nvPr>
            <p:ph type="subTitle" idx="1"/>
          </p:nvPr>
        </p:nvSpPr>
        <p:spPr>
          <a:xfrm>
            <a:off x="1823925" y="2655065"/>
            <a:ext cx="6634200" cy="3864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lvl1pPr lvl="0" algn="l">
              <a:lnSpc>
                <a:spcPct val="100000"/>
              </a:lnSpc>
              <a:spcBef>
                <a:spcPts val="0"/>
              </a:spcBef>
              <a:spcAft>
                <a:spcPts val="0"/>
              </a:spcAft>
              <a:buSzPts val="1800"/>
              <a:buNone/>
              <a:defRPr>
                <a:solidFill>
                  <a:schemeClr val="accent4"/>
                </a:solidFill>
              </a:defRPr>
            </a:lvl1pPr>
            <a:lvl2pPr lvl="1" algn="l">
              <a:lnSpc>
                <a:spcPct val="100000"/>
              </a:lnSpc>
              <a:spcBef>
                <a:spcPts val="600"/>
              </a:spcBef>
              <a:spcAft>
                <a:spcPts val="0"/>
              </a:spcAft>
              <a:buClr>
                <a:schemeClr val="accent4"/>
              </a:buClr>
              <a:buSzPts val="3000"/>
              <a:buNone/>
              <a:defRPr sz="3000">
                <a:solidFill>
                  <a:schemeClr val="accent4"/>
                </a:solidFill>
              </a:defRPr>
            </a:lvl2pPr>
            <a:lvl3pPr lvl="2" algn="l">
              <a:lnSpc>
                <a:spcPct val="100000"/>
              </a:lnSpc>
              <a:spcBef>
                <a:spcPts val="600"/>
              </a:spcBef>
              <a:spcAft>
                <a:spcPts val="0"/>
              </a:spcAft>
              <a:buClr>
                <a:schemeClr val="accent4"/>
              </a:buClr>
              <a:buSzPts val="3000"/>
              <a:buNone/>
              <a:defRPr sz="3000">
                <a:solidFill>
                  <a:schemeClr val="accent4"/>
                </a:solidFill>
              </a:defRPr>
            </a:lvl3pPr>
            <a:lvl4pPr lvl="3" algn="l">
              <a:lnSpc>
                <a:spcPct val="100000"/>
              </a:lnSpc>
              <a:spcBef>
                <a:spcPts val="600"/>
              </a:spcBef>
              <a:spcAft>
                <a:spcPts val="0"/>
              </a:spcAft>
              <a:buClr>
                <a:schemeClr val="accent4"/>
              </a:buClr>
              <a:buSzPts val="3000"/>
              <a:buNone/>
              <a:defRPr sz="3000">
                <a:solidFill>
                  <a:schemeClr val="accent4"/>
                </a:solidFill>
              </a:defRPr>
            </a:lvl4pPr>
            <a:lvl5pPr lvl="4" algn="l">
              <a:lnSpc>
                <a:spcPct val="100000"/>
              </a:lnSpc>
              <a:spcBef>
                <a:spcPts val="600"/>
              </a:spcBef>
              <a:spcAft>
                <a:spcPts val="0"/>
              </a:spcAft>
              <a:buClr>
                <a:schemeClr val="accent4"/>
              </a:buClr>
              <a:buSzPts val="3000"/>
              <a:buNone/>
              <a:defRPr sz="3000">
                <a:solidFill>
                  <a:schemeClr val="accent4"/>
                </a:solidFill>
              </a:defRPr>
            </a:lvl5pPr>
            <a:lvl6pPr lvl="5" algn="l">
              <a:lnSpc>
                <a:spcPct val="100000"/>
              </a:lnSpc>
              <a:spcBef>
                <a:spcPts val="600"/>
              </a:spcBef>
              <a:spcAft>
                <a:spcPts val="0"/>
              </a:spcAft>
              <a:buClr>
                <a:schemeClr val="accent4"/>
              </a:buClr>
              <a:buSzPts val="3000"/>
              <a:buNone/>
              <a:defRPr sz="3000">
                <a:solidFill>
                  <a:schemeClr val="accent4"/>
                </a:solidFill>
              </a:defRPr>
            </a:lvl6pPr>
            <a:lvl7pPr lvl="6" algn="l">
              <a:lnSpc>
                <a:spcPct val="100000"/>
              </a:lnSpc>
              <a:spcBef>
                <a:spcPts val="600"/>
              </a:spcBef>
              <a:spcAft>
                <a:spcPts val="0"/>
              </a:spcAft>
              <a:buClr>
                <a:schemeClr val="accent4"/>
              </a:buClr>
              <a:buSzPts val="3000"/>
              <a:buNone/>
              <a:defRPr sz="3000">
                <a:solidFill>
                  <a:schemeClr val="accent4"/>
                </a:solidFill>
              </a:defRPr>
            </a:lvl7pPr>
            <a:lvl8pPr lvl="7" algn="l">
              <a:lnSpc>
                <a:spcPct val="100000"/>
              </a:lnSpc>
              <a:spcBef>
                <a:spcPts val="600"/>
              </a:spcBef>
              <a:spcAft>
                <a:spcPts val="0"/>
              </a:spcAft>
              <a:buClr>
                <a:schemeClr val="accent4"/>
              </a:buClr>
              <a:buSzPts val="3000"/>
              <a:buNone/>
              <a:defRPr sz="3000">
                <a:solidFill>
                  <a:schemeClr val="accent4"/>
                </a:solidFill>
              </a:defRPr>
            </a:lvl8pPr>
            <a:lvl9pPr lvl="8" algn="l">
              <a:lnSpc>
                <a:spcPct val="100000"/>
              </a:lnSpc>
              <a:spcBef>
                <a:spcPts val="600"/>
              </a:spcBef>
              <a:spcAft>
                <a:spcPts val="600"/>
              </a:spcAft>
              <a:buClr>
                <a:schemeClr val="accent4"/>
              </a:buClr>
              <a:buSzPts val="3000"/>
              <a:buNone/>
              <a:defRPr sz="3000">
                <a:solidFill>
                  <a:schemeClr val="accent4"/>
                </a:solidFill>
              </a:defRPr>
            </a:lvl9pPr>
          </a:lstStyle>
          <a:p>
            <a:endParaRPr/>
          </a:p>
        </p:txBody>
      </p:sp>
      <p:grpSp>
        <p:nvGrpSpPr>
          <p:cNvPr id="83" name="Google Shape;83;p5"/>
          <p:cNvGrpSpPr/>
          <p:nvPr/>
        </p:nvGrpSpPr>
        <p:grpSpPr>
          <a:xfrm>
            <a:off x="-1" y="2046574"/>
            <a:ext cx="1616223" cy="1050356"/>
            <a:chOff x="241121" y="847487"/>
            <a:chExt cx="540579" cy="351313"/>
          </a:xfrm>
        </p:grpSpPr>
        <p:sp>
          <p:nvSpPr>
            <p:cNvPr id="84" name="Google Shape;84;p5"/>
            <p:cNvSpPr/>
            <p:nvPr/>
          </p:nvSpPr>
          <p:spPr>
            <a:xfrm>
              <a:off x="241121" y="847487"/>
              <a:ext cx="391200" cy="351300"/>
            </a:xfrm>
            <a:prstGeom prst="rect">
              <a:avLst/>
            </a:prstGeom>
            <a:gradFill>
              <a:gsLst>
                <a:gs pos="0">
                  <a:srgbClr val="FFFFFF">
                    <a:alpha val="32156"/>
                  </a:srgbClr>
                </a:gs>
                <a:gs pos="100000">
                  <a:srgbClr val="00FFEE">
                    <a:alpha val="3215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6"/>
            </a:gs>
            <a:gs pos="17000">
              <a:schemeClr val="accent4"/>
            </a:gs>
            <a:gs pos="42000">
              <a:schemeClr val="accent3"/>
            </a:gs>
            <a:gs pos="100000">
              <a:schemeClr val="accent2"/>
            </a:gs>
          </a:gsLst>
          <a:lin ang="8100019" scaled="0"/>
        </a:gradFill>
        <a:effectLst/>
      </p:bgPr>
    </p:bg>
    <p:spTree>
      <p:nvGrpSpPr>
        <p:cNvPr id="1" name="Shape 86"/>
        <p:cNvGrpSpPr/>
        <p:nvPr/>
      </p:nvGrpSpPr>
      <p:grpSpPr>
        <a:xfrm>
          <a:off x="0" y="0"/>
          <a:ext cx="0" cy="0"/>
          <a:chOff x="0" y="0"/>
          <a:chExt cx="0" cy="0"/>
        </a:xfrm>
      </p:grpSpPr>
      <p:grpSp>
        <p:nvGrpSpPr>
          <p:cNvPr id="87" name="Google Shape;87;p6"/>
          <p:cNvGrpSpPr/>
          <p:nvPr/>
        </p:nvGrpSpPr>
        <p:grpSpPr>
          <a:xfrm>
            <a:off x="-16" y="0"/>
            <a:ext cx="9144052" cy="5143498"/>
            <a:chOff x="-16" y="0"/>
            <a:chExt cx="9144052" cy="5143498"/>
          </a:xfrm>
        </p:grpSpPr>
        <p:sp>
          <p:nvSpPr>
            <p:cNvPr id="88" name="Google Shape;88;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4705"/>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4705"/>
                  </a:srgbClr>
                </a:gs>
                <a:gs pos="100000">
                  <a:srgbClr val="FFFFFF">
                    <a:alpha val="10588"/>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6"/>
            <p:cNvSpPr/>
            <p:nvPr/>
          </p:nvSpPr>
          <p:spPr>
            <a:xfrm rot="10800000">
              <a:off x="-16" y="3333723"/>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6"/>
            <p:cNvSpPr/>
            <p:nvPr/>
          </p:nvSpPr>
          <p:spPr>
            <a:xfrm rot="10800000">
              <a:off x="4" y="3325362"/>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6"/>
            <p:cNvSpPr/>
            <p:nvPr/>
          </p:nvSpPr>
          <p:spPr>
            <a:xfrm rot="10800000">
              <a:off x="1095419" y="0"/>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6"/>
            <p:cNvSpPr/>
            <p:nvPr/>
          </p:nvSpPr>
          <p:spPr>
            <a:xfrm rot="10800000">
              <a:off x="0" y="26"/>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6"/>
            <p:cNvSpPr/>
            <p:nvPr/>
          </p:nvSpPr>
          <p:spPr>
            <a:xfrm rot="10800000">
              <a:off x="-7" y="2664610"/>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6"/>
            <p:cNvSpPr/>
            <p:nvPr/>
          </p:nvSpPr>
          <p:spPr>
            <a:xfrm rot="10800000">
              <a:off x="595325" y="4377872"/>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0" name="Google Shape;100;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6"/>
          <p:cNvSpPr txBox="1">
            <a:spLocks noGrp="1"/>
          </p:cNvSpPr>
          <p:nvPr>
            <p:ph type="body" idx="1"/>
          </p:nvPr>
        </p:nvSpPr>
        <p:spPr>
          <a:xfrm>
            <a:off x="1977950" y="1388450"/>
            <a:ext cx="5188200" cy="30426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lvl1pPr marL="457200" lvl="0" indent="-431800" algn="ctr">
              <a:lnSpc>
                <a:spcPct val="100000"/>
              </a:lnSpc>
              <a:spcBef>
                <a:spcPts val="0"/>
              </a:spcBef>
              <a:spcAft>
                <a:spcPts val="0"/>
              </a:spcAft>
              <a:buClr>
                <a:schemeClr val="lt1"/>
              </a:buClr>
              <a:buSzPts val="3200"/>
              <a:buChar char="⬥"/>
              <a:defRPr sz="3200">
                <a:solidFill>
                  <a:schemeClr val="lt1"/>
                </a:solidFill>
              </a:defRPr>
            </a:lvl1pPr>
            <a:lvl2pPr marL="914400" lvl="1" indent="-431800" algn="ctr">
              <a:lnSpc>
                <a:spcPct val="100000"/>
              </a:lnSpc>
              <a:spcBef>
                <a:spcPts val="600"/>
              </a:spcBef>
              <a:spcAft>
                <a:spcPts val="0"/>
              </a:spcAft>
              <a:buClr>
                <a:schemeClr val="lt1"/>
              </a:buClr>
              <a:buSzPts val="3200"/>
              <a:buChar char="⬦"/>
              <a:defRPr sz="3200">
                <a:solidFill>
                  <a:schemeClr val="lt1"/>
                </a:solidFill>
              </a:defRPr>
            </a:lvl2pPr>
            <a:lvl3pPr marL="1371600" lvl="2" indent="-431800" algn="ctr">
              <a:lnSpc>
                <a:spcPct val="100000"/>
              </a:lnSpc>
              <a:spcBef>
                <a:spcPts val="600"/>
              </a:spcBef>
              <a:spcAft>
                <a:spcPts val="0"/>
              </a:spcAft>
              <a:buClr>
                <a:schemeClr val="lt1"/>
              </a:buClr>
              <a:buSzPts val="3200"/>
              <a:buChar char="⬩"/>
              <a:defRPr sz="3200">
                <a:solidFill>
                  <a:schemeClr val="lt1"/>
                </a:solidFill>
              </a:defRPr>
            </a:lvl3pPr>
            <a:lvl4pPr marL="1828800" lvl="3" indent="-431800" algn="ctr">
              <a:lnSpc>
                <a:spcPct val="100000"/>
              </a:lnSpc>
              <a:spcBef>
                <a:spcPts val="600"/>
              </a:spcBef>
              <a:spcAft>
                <a:spcPts val="0"/>
              </a:spcAft>
              <a:buClr>
                <a:schemeClr val="lt1"/>
              </a:buClr>
              <a:buSzPts val="3200"/>
              <a:buChar char="●"/>
              <a:defRPr sz="3200">
                <a:solidFill>
                  <a:schemeClr val="lt1"/>
                </a:solidFill>
              </a:defRPr>
            </a:lvl4pPr>
            <a:lvl5pPr marL="2286000" lvl="4" indent="-431800" algn="ctr">
              <a:lnSpc>
                <a:spcPct val="100000"/>
              </a:lnSpc>
              <a:spcBef>
                <a:spcPts val="600"/>
              </a:spcBef>
              <a:spcAft>
                <a:spcPts val="0"/>
              </a:spcAft>
              <a:buClr>
                <a:schemeClr val="lt1"/>
              </a:buClr>
              <a:buSzPts val="3200"/>
              <a:buChar char="○"/>
              <a:defRPr sz="3200">
                <a:solidFill>
                  <a:schemeClr val="lt1"/>
                </a:solidFill>
              </a:defRPr>
            </a:lvl5pPr>
            <a:lvl6pPr marL="2743200" lvl="5" indent="-431800" algn="ctr">
              <a:lnSpc>
                <a:spcPct val="100000"/>
              </a:lnSpc>
              <a:spcBef>
                <a:spcPts val="600"/>
              </a:spcBef>
              <a:spcAft>
                <a:spcPts val="0"/>
              </a:spcAft>
              <a:buClr>
                <a:schemeClr val="lt1"/>
              </a:buClr>
              <a:buSzPts val="3200"/>
              <a:buChar char="■"/>
              <a:defRPr sz="3200">
                <a:solidFill>
                  <a:schemeClr val="lt1"/>
                </a:solidFill>
              </a:defRPr>
            </a:lvl6pPr>
            <a:lvl7pPr marL="3200400" lvl="6" indent="-431800" algn="ctr">
              <a:lnSpc>
                <a:spcPct val="100000"/>
              </a:lnSpc>
              <a:spcBef>
                <a:spcPts val="600"/>
              </a:spcBef>
              <a:spcAft>
                <a:spcPts val="0"/>
              </a:spcAft>
              <a:buClr>
                <a:schemeClr val="lt1"/>
              </a:buClr>
              <a:buSzPts val="3200"/>
              <a:buChar char="●"/>
              <a:defRPr sz="3200">
                <a:solidFill>
                  <a:schemeClr val="lt1"/>
                </a:solidFill>
              </a:defRPr>
            </a:lvl7pPr>
            <a:lvl8pPr marL="3657600" lvl="7" indent="-431800" algn="ctr">
              <a:lnSpc>
                <a:spcPct val="100000"/>
              </a:lnSpc>
              <a:spcBef>
                <a:spcPts val="600"/>
              </a:spcBef>
              <a:spcAft>
                <a:spcPts val="0"/>
              </a:spcAft>
              <a:buClr>
                <a:schemeClr val="lt1"/>
              </a:buClr>
              <a:buSzPts val="3200"/>
              <a:buChar char="○"/>
              <a:defRPr sz="3200">
                <a:solidFill>
                  <a:schemeClr val="lt1"/>
                </a:solidFill>
              </a:defRPr>
            </a:lvl8pPr>
            <a:lvl9pPr marL="4114800" lvl="8" indent="-431800" algn="ctr">
              <a:lnSpc>
                <a:spcPct val="100000"/>
              </a:lnSpc>
              <a:spcBef>
                <a:spcPts val="600"/>
              </a:spcBef>
              <a:spcAft>
                <a:spcPts val="600"/>
              </a:spcAft>
              <a:buClr>
                <a:schemeClr val="lt1"/>
              </a:buClr>
              <a:buSzPts val="3200"/>
              <a:buChar char="■"/>
              <a:defRPr sz="3200">
                <a:solidFill>
                  <a:schemeClr val="lt1"/>
                </a:solidFill>
              </a:defRPr>
            </a:lvl9pPr>
          </a:lstStyle>
          <a:p>
            <a:endParaRPr/>
          </a:p>
        </p:txBody>
      </p:sp>
      <p:sp>
        <p:nvSpPr>
          <p:cNvPr id="102" name="Google Shape;102;p6"/>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grpSp>
        <p:nvGrpSpPr>
          <p:cNvPr id="103" name="Google Shape;103;p6"/>
          <p:cNvGrpSpPr/>
          <p:nvPr/>
        </p:nvGrpSpPr>
        <p:grpSpPr>
          <a:xfrm>
            <a:off x="4282316" y="-5"/>
            <a:ext cx="579363" cy="1204158"/>
            <a:chOff x="3895357" y="418479"/>
            <a:chExt cx="264900" cy="550573"/>
          </a:xfrm>
        </p:grpSpPr>
        <p:sp>
          <p:nvSpPr>
            <p:cNvPr id="104" name="Google Shape;104;p6"/>
            <p:cNvSpPr/>
            <p:nvPr/>
          </p:nvSpPr>
          <p:spPr>
            <a:xfrm rot="5400000">
              <a:off x="3869830" y="445029"/>
              <a:ext cx="315900" cy="262800"/>
            </a:xfrm>
            <a:prstGeom prst="rect">
              <a:avLst/>
            </a:prstGeom>
            <a:gradFill>
              <a:gsLst>
                <a:gs pos="0">
                  <a:srgbClr val="FFFFFF">
                    <a:alpha val="32156"/>
                  </a:srgbClr>
                </a:gs>
                <a:gs pos="100000">
                  <a:srgbClr val="00FFEE">
                    <a:alpha val="3215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6"/>
            <p:cNvSpPr/>
            <p:nvPr/>
          </p:nvSpPr>
          <p:spPr>
            <a:xfrm rot="-5400000">
              <a:off x="3874807" y="683602"/>
              <a:ext cx="306000" cy="264900"/>
            </a:xfrm>
            <a:prstGeom prst="hexagon">
              <a:avLst>
                <a:gd name="adj" fmla="val 25000"/>
                <a:gd name="vf" fmla="val 115470"/>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 name="Google Shape;106;p6"/>
          <p:cNvSpPr txBox="1"/>
          <p:nvPr/>
        </p:nvSpPr>
        <p:spPr>
          <a:xfrm>
            <a:off x="3593400" y="476575"/>
            <a:ext cx="1957200" cy="653700"/>
          </a:xfrm>
          <a:prstGeom prst="rect">
            <a:avLst/>
          </a:prstGeom>
          <a:noFill/>
          <a:ln>
            <a:noFill/>
          </a:ln>
          <a:effectLst>
            <a:outerShdw blurRad="114300" dist="19050" dir="5400000" algn="bl" rotWithShape="0">
              <a:schemeClr val="lt1">
                <a:alpha val="49803"/>
              </a:schemeClr>
            </a:outerShdw>
          </a:effectLst>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600"/>
              <a:buFont typeface="Arial"/>
              <a:buNone/>
            </a:pPr>
            <a:r>
              <a:rPr lang="en" sz="8600" b="0" i="0" u="none" strike="noStrike" cap="none">
                <a:solidFill>
                  <a:schemeClr val="dk1"/>
                </a:solidFill>
                <a:latin typeface="Arial"/>
                <a:ea typeface="Arial"/>
                <a:cs typeface="Arial"/>
                <a:sym typeface="Arial"/>
              </a:rPr>
              <a:t>“</a:t>
            </a:r>
            <a:endParaRPr sz="8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7"/>
        <p:cNvGrpSpPr/>
        <p:nvPr/>
      </p:nvGrpSpPr>
      <p:grpSpPr>
        <a:xfrm>
          <a:off x="0" y="0"/>
          <a:ext cx="0" cy="0"/>
          <a:chOff x="0" y="0"/>
          <a:chExt cx="0" cy="0"/>
        </a:xfrm>
      </p:grpSpPr>
      <p:grpSp>
        <p:nvGrpSpPr>
          <p:cNvPr id="108" name="Google Shape;108;p7"/>
          <p:cNvGrpSpPr/>
          <p:nvPr/>
        </p:nvGrpSpPr>
        <p:grpSpPr>
          <a:xfrm>
            <a:off x="0" y="0"/>
            <a:ext cx="9144037" cy="5143497"/>
            <a:chOff x="0" y="0"/>
            <a:chExt cx="9144037" cy="5143497"/>
          </a:xfrm>
        </p:grpSpPr>
        <p:sp>
          <p:nvSpPr>
            <p:cNvPr id="109" name="Google Shape;109;p7"/>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7"/>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7"/>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7"/>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7"/>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7"/>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7"/>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7"/>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7"/>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4705"/>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7"/>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7"/>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4705"/>
                  </a:srgbClr>
                </a:gs>
                <a:gs pos="100000">
                  <a:srgbClr val="FFFFFF">
                    <a:alpha val="10588"/>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0" name="Google Shape;120;p7"/>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7"/>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122" name="Google Shape;122;p7"/>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81000" algn="l">
              <a:lnSpc>
                <a:spcPct val="100000"/>
              </a:lnSpc>
              <a:spcBef>
                <a:spcPts val="600"/>
              </a:spcBef>
              <a:spcAft>
                <a:spcPts val="0"/>
              </a:spcAft>
              <a:buSzPts val="2400"/>
              <a:buChar char="⬩"/>
              <a:defRPr/>
            </a:lvl3pPr>
            <a:lvl4pPr marL="1828800" lvl="3" indent="-381000" algn="l">
              <a:lnSpc>
                <a:spcPct val="100000"/>
              </a:lnSpc>
              <a:spcBef>
                <a:spcPts val="600"/>
              </a:spcBef>
              <a:spcAft>
                <a:spcPts val="0"/>
              </a:spcAft>
              <a:buSzPts val="2400"/>
              <a:buChar char="●"/>
              <a:defRPr/>
            </a:lvl4pPr>
            <a:lvl5pPr marL="2286000" lvl="4" indent="-381000" algn="l">
              <a:lnSpc>
                <a:spcPct val="100000"/>
              </a:lnSpc>
              <a:spcBef>
                <a:spcPts val="600"/>
              </a:spcBef>
              <a:spcAft>
                <a:spcPts val="0"/>
              </a:spcAft>
              <a:buSzPts val="2400"/>
              <a:buChar char="○"/>
              <a:defRPr/>
            </a:lvl5pPr>
            <a:lvl6pPr marL="2743200" lvl="5" indent="-381000" algn="l">
              <a:lnSpc>
                <a:spcPct val="100000"/>
              </a:lnSpc>
              <a:spcBef>
                <a:spcPts val="600"/>
              </a:spcBef>
              <a:spcAft>
                <a:spcPts val="0"/>
              </a:spcAft>
              <a:buSzPts val="2400"/>
              <a:buChar char="■"/>
              <a:defRPr/>
            </a:lvl6pPr>
            <a:lvl7pPr marL="3200400" lvl="6" indent="-381000" algn="l">
              <a:lnSpc>
                <a:spcPct val="100000"/>
              </a:lnSpc>
              <a:spcBef>
                <a:spcPts val="600"/>
              </a:spcBef>
              <a:spcAft>
                <a:spcPts val="0"/>
              </a:spcAft>
              <a:buSzPts val="2400"/>
              <a:buChar char="●"/>
              <a:defRPr/>
            </a:lvl7pPr>
            <a:lvl8pPr marL="3657600" lvl="7" indent="-381000" algn="l">
              <a:lnSpc>
                <a:spcPct val="100000"/>
              </a:lnSpc>
              <a:spcBef>
                <a:spcPts val="600"/>
              </a:spcBef>
              <a:spcAft>
                <a:spcPts val="0"/>
              </a:spcAft>
              <a:buSzPts val="2400"/>
              <a:buChar char="○"/>
              <a:defRPr/>
            </a:lvl8pPr>
            <a:lvl9pPr marL="4114800" lvl="8" indent="-381000" algn="l">
              <a:lnSpc>
                <a:spcPct val="100000"/>
              </a:lnSpc>
              <a:spcBef>
                <a:spcPts val="600"/>
              </a:spcBef>
              <a:spcAft>
                <a:spcPts val="600"/>
              </a:spcAft>
              <a:buSzPts val="2400"/>
              <a:buChar char="■"/>
              <a:defRPr/>
            </a:lvl9pPr>
          </a:lstStyle>
          <a:p>
            <a:endParaRPr/>
          </a:p>
        </p:txBody>
      </p:sp>
      <p:sp>
        <p:nvSpPr>
          <p:cNvPr id="123" name="Google Shape;123;p7"/>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grpSp>
        <p:nvGrpSpPr>
          <p:cNvPr id="124" name="Google Shape;124;p7"/>
          <p:cNvGrpSpPr/>
          <p:nvPr/>
        </p:nvGrpSpPr>
        <p:grpSpPr>
          <a:xfrm>
            <a:off x="2" y="870200"/>
            <a:ext cx="1055444" cy="306027"/>
            <a:chOff x="-429922" y="847489"/>
            <a:chExt cx="1211622" cy="351311"/>
          </a:xfrm>
        </p:grpSpPr>
        <p:sp>
          <p:nvSpPr>
            <p:cNvPr id="125" name="Google Shape;125;p7"/>
            <p:cNvSpPr/>
            <p:nvPr/>
          </p:nvSpPr>
          <p:spPr>
            <a:xfrm>
              <a:off x="-429922" y="847489"/>
              <a:ext cx="1062300" cy="351300"/>
            </a:xfrm>
            <a:prstGeom prst="rect">
              <a:avLst/>
            </a:prstGeom>
            <a:gradFill>
              <a:gsLst>
                <a:gs pos="0">
                  <a:srgbClr val="FFFFFF">
                    <a:alpha val="32156"/>
                  </a:srgbClr>
                </a:gs>
                <a:gs pos="100000">
                  <a:srgbClr val="00FFEE">
                    <a:alpha val="3215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7"/>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Complete grid">
  <p:cSld name="BLANK_1">
    <p:spTree>
      <p:nvGrpSpPr>
        <p:cNvPr id="1" name="Shape 127"/>
        <p:cNvGrpSpPr/>
        <p:nvPr/>
      </p:nvGrpSpPr>
      <p:grpSpPr>
        <a:xfrm>
          <a:off x="0" y="0"/>
          <a:ext cx="0" cy="0"/>
          <a:chOff x="0" y="0"/>
          <a:chExt cx="0" cy="0"/>
        </a:xfrm>
      </p:grpSpPr>
      <p:sp>
        <p:nvSpPr>
          <p:cNvPr id="128" name="Google Shape;128;p8"/>
          <p:cNvSpPr/>
          <p:nvPr/>
        </p:nvSpPr>
        <p:spPr>
          <a:xfrm>
            <a:off x="0" y="0"/>
            <a:ext cx="9143953" cy="5143447"/>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156"/>
                </a:srgbClr>
              </a:gs>
              <a:gs pos="100000">
                <a:srgbClr val="FFFFFF">
                  <a:alpha val="10588"/>
                </a:srgbClr>
              </a:gs>
            </a:gsLst>
            <a:lin ang="80993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8"/>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31"/>
        <p:cNvGrpSpPr/>
        <p:nvPr/>
      </p:nvGrpSpPr>
      <p:grpSpPr>
        <a:xfrm>
          <a:off x="0" y="0"/>
          <a:ext cx="0" cy="0"/>
          <a:chOff x="0" y="0"/>
          <a:chExt cx="0" cy="0"/>
        </a:xfrm>
      </p:grpSpPr>
      <p:grpSp>
        <p:nvGrpSpPr>
          <p:cNvPr id="132" name="Google Shape;132;p9"/>
          <p:cNvGrpSpPr/>
          <p:nvPr/>
        </p:nvGrpSpPr>
        <p:grpSpPr>
          <a:xfrm>
            <a:off x="0" y="0"/>
            <a:ext cx="9144037" cy="5143497"/>
            <a:chOff x="0" y="0"/>
            <a:chExt cx="9144037" cy="5143497"/>
          </a:xfrm>
        </p:grpSpPr>
        <p:sp>
          <p:nvSpPr>
            <p:cNvPr id="133" name="Google Shape;133;p9"/>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9"/>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9"/>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9"/>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9"/>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9"/>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9"/>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9"/>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9"/>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4705"/>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9"/>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9"/>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4705"/>
                  </a:srgbClr>
                </a:gs>
                <a:gs pos="100000">
                  <a:srgbClr val="FFFFFF">
                    <a:alpha val="10588"/>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4" name="Google Shape;144;p9"/>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9"/>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146" name="Google Shape;146;p9"/>
          <p:cNvSpPr txBox="1">
            <a:spLocks noGrp="1"/>
          </p:cNvSpPr>
          <p:nvPr>
            <p:ph type="body" idx="1"/>
          </p:nvPr>
        </p:nvSpPr>
        <p:spPr>
          <a:xfrm>
            <a:off x="1207850" y="1582550"/>
            <a:ext cx="2085900" cy="30372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1800"/>
            </a:lvl1pPr>
            <a:lvl2pPr marL="914400" lvl="1" indent="-342900" algn="l">
              <a:lnSpc>
                <a:spcPct val="100000"/>
              </a:lnSpc>
              <a:spcBef>
                <a:spcPts val="600"/>
              </a:spcBef>
              <a:spcAft>
                <a:spcPts val="0"/>
              </a:spcAft>
              <a:buSzPts val="1800"/>
              <a:buChar char="⬦"/>
              <a:defRPr sz="1800"/>
            </a:lvl2pPr>
            <a:lvl3pPr marL="1371600" lvl="2" indent="-342900" algn="l">
              <a:lnSpc>
                <a:spcPct val="100000"/>
              </a:lnSpc>
              <a:spcBef>
                <a:spcPts val="600"/>
              </a:spcBef>
              <a:spcAft>
                <a:spcPts val="0"/>
              </a:spcAft>
              <a:buSzPts val="1800"/>
              <a:buChar char="⬩"/>
              <a:defRPr sz="1800"/>
            </a:lvl3pPr>
            <a:lvl4pPr marL="1828800" lvl="3" indent="-342900" algn="l">
              <a:lnSpc>
                <a:spcPct val="100000"/>
              </a:lnSpc>
              <a:spcBef>
                <a:spcPts val="600"/>
              </a:spcBef>
              <a:spcAft>
                <a:spcPts val="0"/>
              </a:spcAft>
              <a:buSzPts val="1800"/>
              <a:buChar char="●"/>
              <a:defRPr sz="1800"/>
            </a:lvl4pPr>
            <a:lvl5pPr marL="2286000" lvl="4" indent="-342900" algn="l">
              <a:lnSpc>
                <a:spcPct val="100000"/>
              </a:lnSpc>
              <a:spcBef>
                <a:spcPts val="600"/>
              </a:spcBef>
              <a:spcAft>
                <a:spcPts val="0"/>
              </a:spcAft>
              <a:buSzPts val="1800"/>
              <a:buChar char="○"/>
              <a:defRPr sz="1800"/>
            </a:lvl5pPr>
            <a:lvl6pPr marL="2743200" lvl="5" indent="-342900" algn="l">
              <a:lnSpc>
                <a:spcPct val="100000"/>
              </a:lnSpc>
              <a:spcBef>
                <a:spcPts val="600"/>
              </a:spcBef>
              <a:spcAft>
                <a:spcPts val="0"/>
              </a:spcAft>
              <a:buSzPts val="1800"/>
              <a:buChar char="■"/>
              <a:defRPr sz="1800"/>
            </a:lvl6pPr>
            <a:lvl7pPr marL="3200400" lvl="6" indent="-342900" algn="l">
              <a:lnSpc>
                <a:spcPct val="100000"/>
              </a:lnSpc>
              <a:spcBef>
                <a:spcPts val="600"/>
              </a:spcBef>
              <a:spcAft>
                <a:spcPts val="0"/>
              </a:spcAft>
              <a:buSzPts val="1800"/>
              <a:buChar char="●"/>
              <a:defRPr sz="1800"/>
            </a:lvl7pPr>
            <a:lvl8pPr marL="3657600" lvl="7" indent="-342900" algn="l">
              <a:lnSpc>
                <a:spcPct val="100000"/>
              </a:lnSpc>
              <a:spcBef>
                <a:spcPts val="600"/>
              </a:spcBef>
              <a:spcAft>
                <a:spcPts val="0"/>
              </a:spcAft>
              <a:buSzPts val="1800"/>
              <a:buChar char="○"/>
              <a:defRPr sz="1800"/>
            </a:lvl8pPr>
            <a:lvl9pPr marL="4114800" lvl="8" indent="-342900" algn="l">
              <a:lnSpc>
                <a:spcPct val="100000"/>
              </a:lnSpc>
              <a:spcBef>
                <a:spcPts val="600"/>
              </a:spcBef>
              <a:spcAft>
                <a:spcPts val="600"/>
              </a:spcAft>
              <a:buSzPts val="1800"/>
              <a:buChar char="■"/>
              <a:defRPr sz="1800"/>
            </a:lvl9pPr>
          </a:lstStyle>
          <a:p>
            <a:endParaRPr/>
          </a:p>
        </p:txBody>
      </p:sp>
      <p:sp>
        <p:nvSpPr>
          <p:cNvPr id="147" name="Google Shape;147;p9"/>
          <p:cNvSpPr txBox="1">
            <a:spLocks noGrp="1"/>
          </p:cNvSpPr>
          <p:nvPr>
            <p:ph type="body" idx="2"/>
          </p:nvPr>
        </p:nvSpPr>
        <p:spPr>
          <a:xfrm>
            <a:off x="3512976" y="1582550"/>
            <a:ext cx="2085900" cy="30372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1800"/>
            </a:lvl1pPr>
            <a:lvl2pPr marL="914400" lvl="1" indent="-342900" algn="l">
              <a:lnSpc>
                <a:spcPct val="100000"/>
              </a:lnSpc>
              <a:spcBef>
                <a:spcPts val="600"/>
              </a:spcBef>
              <a:spcAft>
                <a:spcPts val="0"/>
              </a:spcAft>
              <a:buSzPts val="1800"/>
              <a:buChar char="⬦"/>
              <a:defRPr sz="1800"/>
            </a:lvl2pPr>
            <a:lvl3pPr marL="1371600" lvl="2" indent="-342900" algn="l">
              <a:lnSpc>
                <a:spcPct val="100000"/>
              </a:lnSpc>
              <a:spcBef>
                <a:spcPts val="600"/>
              </a:spcBef>
              <a:spcAft>
                <a:spcPts val="0"/>
              </a:spcAft>
              <a:buSzPts val="1800"/>
              <a:buChar char="⬩"/>
              <a:defRPr sz="1800"/>
            </a:lvl3pPr>
            <a:lvl4pPr marL="1828800" lvl="3" indent="-342900" algn="l">
              <a:lnSpc>
                <a:spcPct val="100000"/>
              </a:lnSpc>
              <a:spcBef>
                <a:spcPts val="600"/>
              </a:spcBef>
              <a:spcAft>
                <a:spcPts val="0"/>
              </a:spcAft>
              <a:buSzPts val="1800"/>
              <a:buChar char="●"/>
              <a:defRPr sz="1800"/>
            </a:lvl4pPr>
            <a:lvl5pPr marL="2286000" lvl="4" indent="-342900" algn="l">
              <a:lnSpc>
                <a:spcPct val="100000"/>
              </a:lnSpc>
              <a:spcBef>
                <a:spcPts val="600"/>
              </a:spcBef>
              <a:spcAft>
                <a:spcPts val="0"/>
              </a:spcAft>
              <a:buSzPts val="1800"/>
              <a:buChar char="○"/>
              <a:defRPr sz="1800"/>
            </a:lvl5pPr>
            <a:lvl6pPr marL="2743200" lvl="5" indent="-342900" algn="l">
              <a:lnSpc>
                <a:spcPct val="100000"/>
              </a:lnSpc>
              <a:spcBef>
                <a:spcPts val="600"/>
              </a:spcBef>
              <a:spcAft>
                <a:spcPts val="0"/>
              </a:spcAft>
              <a:buSzPts val="1800"/>
              <a:buChar char="■"/>
              <a:defRPr sz="1800"/>
            </a:lvl6pPr>
            <a:lvl7pPr marL="3200400" lvl="6" indent="-342900" algn="l">
              <a:lnSpc>
                <a:spcPct val="100000"/>
              </a:lnSpc>
              <a:spcBef>
                <a:spcPts val="600"/>
              </a:spcBef>
              <a:spcAft>
                <a:spcPts val="0"/>
              </a:spcAft>
              <a:buSzPts val="1800"/>
              <a:buChar char="●"/>
              <a:defRPr sz="1800"/>
            </a:lvl7pPr>
            <a:lvl8pPr marL="3657600" lvl="7" indent="-342900" algn="l">
              <a:lnSpc>
                <a:spcPct val="100000"/>
              </a:lnSpc>
              <a:spcBef>
                <a:spcPts val="600"/>
              </a:spcBef>
              <a:spcAft>
                <a:spcPts val="0"/>
              </a:spcAft>
              <a:buSzPts val="1800"/>
              <a:buChar char="○"/>
              <a:defRPr sz="1800"/>
            </a:lvl8pPr>
            <a:lvl9pPr marL="4114800" lvl="8" indent="-342900" algn="l">
              <a:lnSpc>
                <a:spcPct val="100000"/>
              </a:lnSpc>
              <a:spcBef>
                <a:spcPts val="600"/>
              </a:spcBef>
              <a:spcAft>
                <a:spcPts val="600"/>
              </a:spcAft>
              <a:buSzPts val="1800"/>
              <a:buChar char="■"/>
              <a:defRPr sz="1800"/>
            </a:lvl9pPr>
          </a:lstStyle>
          <a:p>
            <a:endParaRPr/>
          </a:p>
        </p:txBody>
      </p:sp>
      <p:sp>
        <p:nvSpPr>
          <p:cNvPr id="148" name="Google Shape;148;p9"/>
          <p:cNvSpPr txBox="1">
            <a:spLocks noGrp="1"/>
          </p:cNvSpPr>
          <p:nvPr>
            <p:ph type="body" idx="3"/>
          </p:nvPr>
        </p:nvSpPr>
        <p:spPr>
          <a:xfrm>
            <a:off x="5818102" y="1582550"/>
            <a:ext cx="2085900" cy="30372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1800"/>
            </a:lvl1pPr>
            <a:lvl2pPr marL="914400" lvl="1" indent="-342900" algn="l">
              <a:lnSpc>
                <a:spcPct val="100000"/>
              </a:lnSpc>
              <a:spcBef>
                <a:spcPts val="600"/>
              </a:spcBef>
              <a:spcAft>
                <a:spcPts val="0"/>
              </a:spcAft>
              <a:buSzPts val="1800"/>
              <a:buChar char="⬦"/>
              <a:defRPr sz="1800"/>
            </a:lvl2pPr>
            <a:lvl3pPr marL="1371600" lvl="2" indent="-342900" algn="l">
              <a:lnSpc>
                <a:spcPct val="100000"/>
              </a:lnSpc>
              <a:spcBef>
                <a:spcPts val="600"/>
              </a:spcBef>
              <a:spcAft>
                <a:spcPts val="0"/>
              </a:spcAft>
              <a:buSzPts val="1800"/>
              <a:buChar char="⬩"/>
              <a:defRPr sz="1800"/>
            </a:lvl3pPr>
            <a:lvl4pPr marL="1828800" lvl="3" indent="-342900" algn="l">
              <a:lnSpc>
                <a:spcPct val="100000"/>
              </a:lnSpc>
              <a:spcBef>
                <a:spcPts val="600"/>
              </a:spcBef>
              <a:spcAft>
                <a:spcPts val="0"/>
              </a:spcAft>
              <a:buSzPts val="1800"/>
              <a:buChar char="●"/>
              <a:defRPr sz="1800"/>
            </a:lvl4pPr>
            <a:lvl5pPr marL="2286000" lvl="4" indent="-342900" algn="l">
              <a:lnSpc>
                <a:spcPct val="100000"/>
              </a:lnSpc>
              <a:spcBef>
                <a:spcPts val="600"/>
              </a:spcBef>
              <a:spcAft>
                <a:spcPts val="0"/>
              </a:spcAft>
              <a:buSzPts val="1800"/>
              <a:buChar char="○"/>
              <a:defRPr sz="1800"/>
            </a:lvl5pPr>
            <a:lvl6pPr marL="2743200" lvl="5" indent="-342900" algn="l">
              <a:lnSpc>
                <a:spcPct val="100000"/>
              </a:lnSpc>
              <a:spcBef>
                <a:spcPts val="600"/>
              </a:spcBef>
              <a:spcAft>
                <a:spcPts val="0"/>
              </a:spcAft>
              <a:buSzPts val="1800"/>
              <a:buChar char="■"/>
              <a:defRPr sz="1800"/>
            </a:lvl6pPr>
            <a:lvl7pPr marL="3200400" lvl="6" indent="-342900" algn="l">
              <a:lnSpc>
                <a:spcPct val="100000"/>
              </a:lnSpc>
              <a:spcBef>
                <a:spcPts val="600"/>
              </a:spcBef>
              <a:spcAft>
                <a:spcPts val="0"/>
              </a:spcAft>
              <a:buSzPts val="1800"/>
              <a:buChar char="●"/>
              <a:defRPr sz="1800"/>
            </a:lvl7pPr>
            <a:lvl8pPr marL="3657600" lvl="7" indent="-342900" algn="l">
              <a:lnSpc>
                <a:spcPct val="100000"/>
              </a:lnSpc>
              <a:spcBef>
                <a:spcPts val="600"/>
              </a:spcBef>
              <a:spcAft>
                <a:spcPts val="0"/>
              </a:spcAft>
              <a:buSzPts val="1800"/>
              <a:buChar char="○"/>
              <a:defRPr sz="1800"/>
            </a:lvl8pPr>
            <a:lvl9pPr marL="4114800" lvl="8" indent="-342900" algn="l">
              <a:lnSpc>
                <a:spcPct val="100000"/>
              </a:lnSpc>
              <a:spcBef>
                <a:spcPts val="600"/>
              </a:spcBef>
              <a:spcAft>
                <a:spcPts val="600"/>
              </a:spcAft>
              <a:buSzPts val="1800"/>
              <a:buChar char="■"/>
              <a:defRPr sz="1800"/>
            </a:lvl9pPr>
          </a:lstStyle>
          <a:p>
            <a:endParaRPr/>
          </a:p>
        </p:txBody>
      </p:sp>
      <p:sp>
        <p:nvSpPr>
          <p:cNvPr id="149" name="Google Shape;149;p9"/>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grpSp>
        <p:nvGrpSpPr>
          <p:cNvPr id="150" name="Google Shape;150;p9"/>
          <p:cNvGrpSpPr/>
          <p:nvPr/>
        </p:nvGrpSpPr>
        <p:grpSpPr>
          <a:xfrm>
            <a:off x="2" y="870200"/>
            <a:ext cx="1055444" cy="306027"/>
            <a:chOff x="-429922" y="847489"/>
            <a:chExt cx="1211622" cy="351311"/>
          </a:xfrm>
        </p:grpSpPr>
        <p:sp>
          <p:nvSpPr>
            <p:cNvPr id="151" name="Google Shape;151;p9"/>
            <p:cNvSpPr/>
            <p:nvPr/>
          </p:nvSpPr>
          <p:spPr>
            <a:xfrm>
              <a:off x="-429922" y="847489"/>
              <a:ext cx="1062300" cy="351300"/>
            </a:xfrm>
            <a:prstGeom prst="rect">
              <a:avLst/>
            </a:prstGeom>
            <a:gradFill>
              <a:gsLst>
                <a:gs pos="0">
                  <a:srgbClr val="FFFFFF">
                    <a:alpha val="32156"/>
                  </a:srgbClr>
                </a:gs>
                <a:gs pos="100000">
                  <a:srgbClr val="00FFEE">
                    <a:alpha val="3215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9"/>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3"/>
        <p:cNvGrpSpPr/>
        <p:nvPr/>
      </p:nvGrpSpPr>
      <p:grpSpPr>
        <a:xfrm>
          <a:off x="0" y="0"/>
          <a:ext cx="0" cy="0"/>
          <a:chOff x="0" y="0"/>
          <a:chExt cx="0" cy="0"/>
        </a:xfrm>
      </p:grpSpPr>
      <p:grpSp>
        <p:nvGrpSpPr>
          <p:cNvPr id="154" name="Google Shape;154;p10"/>
          <p:cNvGrpSpPr/>
          <p:nvPr/>
        </p:nvGrpSpPr>
        <p:grpSpPr>
          <a:xfrm>
            <a:off x="0" y="0"/>
            <a:ext cx="9144037" cy="5143497"/>
            <a:chOff x="0" y="0"/>
            <a:chExt cx="9144037" cy="5143497"/>
          </a:xfrm>
        </p:grpSpPr>
        <p:sp>
          <p:nvSpPr>
            <p:cNvPr id="155" name="Google Shape;155;p10"/>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0"/>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0"/>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0"/>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0"/>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0"/>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0"/>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0"/>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0"/>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4705"/>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0"/>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0"/>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4705"/>
                  </a:srgbClr>
                </a:gs>
                <a:gs pos="100000">
                  <a:srgbClr val="FFFFFF">
                    <a:alpha val="10588"/>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6" name="Google Shape;166;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0"/>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168" name="Google Shape;168;p10"/>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grpSp>
        <p:nvGrpSpPr>
          <p:cNvPr id="169" name="Google Shape;169;p10"/>
          <p:cNvGrpSpPr/>
          <p:nvPr/>
        </p:nvGrpSpPr>
        <p:grpSpPr>
          <a:xfrm>
            <a:off x="2" y="870200"/>
            <a:ext cx="1055444" cy="306027"/>
            <a:chOff x="-429922" y="847489"/>
            <a:chExt cx="1211622" cy="351311"/>
          </a:xfrm>
        </p:grpSpPr>
        <p:sp>
          <p:nvSpPr>
            <p:cNvPr id="170" name="Google Shape;170;p10"/>
            <p:cNvSpPr/>
            <p:nvPr/>
          </p:nvSpPr>
          <p:spPr>
            <a:xfrm>
              <a:off x="-429922" y="847489"/>
              <a:ext cx="1062300" cy="351300"/>
            </a:xfrm>
            <a:prstGeom prst="rect">
              <a:avLst/>
            </a:prstGeom>
            <a:gradFill>
              <a:gsLst>
                <a:gs pos="0">
                  <a:srgbClr val="FFFFFF">
                    <a:alpha val="32156"/>
                  </a:srgbClr>
                </a:gs>
                <a:gs pos="100000">
                  <a:srgbClr val="00FFEE">
                    <a:alpha val="3215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0"/>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2"/>
        <p:cNvGrpSpPr/>
        <p:nvPr/>
      </p:nvGrpSpPr>
      <p:grpSpPr>
        <a:xfrm>
          <a:off x="0" y="0"/>
          <a:ext cx="0" cy="0"/>
          <a:chOff x="0" y="0"/>
          <a:chExt cx="0" cy="0"/>
        </a:xfrm>
      </p:grpSpPr>
      <p:grpSp>
        <p:nvGrpSpPr>
          <p:cNvPr id="173" name="Google Shape;173;p11"/>
          <p:cNvGrpSpPr/>
          <p:nvPr/>
        </p:nvGrpSpPr>
        <p:grpSpPr>
          <a:xfrm>
            <a:off x="0" y="0"/>
            <a:ext cx="9144036" cy="5143497"/>
            <a:chOff x="0" y="0"/>
            <a:chExt cx="9144036" cy="5143497"/>
          </a:xfrm>
        </p:grpSpPr>
        <p:sp>
          <p:nvSpPr>
            <p:cNvPr id="174" name="Google Shape;174;p11"/>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rgbClr val="FFFFFF">
                    <a:alpha val="32156"/>
                  </a:srgbClr>
                </a:gs>
                <a:gs pos="9000">
                  <a:srgbClr val="FFFFFF">
                    <a:alpha val="32156"/>
                  </a:srgbClr>
                </a:gs>
                <a:gs pos="100000">
                  <a:srgbClr val="FFFFFF">
                    <a:alpha val="32156"/>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1"/>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1"/>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1"/>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1"/>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1"/>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1"/>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1"/>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1"/>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1"/>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1"/>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1"/>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1"/>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1"/>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8" name="Google Shape;188;p11"/>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1"/>
          <p:cNvSpPr txBox="1">
            <a:spLocks noGrp="1"/>
          </p:cNvSpPr>
          <p:nvPr>
            <p:ph type="body" idx="1"/>
          </p:nvPr>
        </p:nvSpPr>
        <p:spPr>
          <a:xfrm>
            <a:off x="851175" y="4635425"/>
            <a:ext cx="7441800" cy="3060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lvl1pPr marL="457200" lvl="0" indent="-228600" algn="l">
              <a:lnSpc>
                <a:spcPct val="100000"/>
              </a:lnSpc>
              <a:spcBef>
                <a:spcPts val="0"/>
              </a:spcBef>
              <a:spcAft>
                <a:spcPts val="600"/>
              </a:spcAft>
              <a:buSzPts val="1800"/>
              <a:buNone/>
              <a:defRPr sz="1800"/>
            </a:lvl1pPr>
          </a:lstStyle>
          <a:p>
            <a:endParaRPr/>
          </a:p>
        </p:txBody>
      </p:sp>
      <p:sp>
        <p:nvSpPr>
          <p:cNvPr id="190" name="Google Shape;190;p1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grpSp>
        <p:nvGrpSpPr>
          <p:cNvPr id="191" name="Google Shape;191;p11"/>
          <p:cNvGrpSpPr/>
          <p:nvPr/>
        </p:nvGrpSpPr>
        <p:grpSpPr>
          <a:xfrm>
            <a:off x="1" y="4635437"/>
            <a:ext cx="731345" cy="306027"/>
            <a:chOff x="-57865" y="847489"/>
            <a:chExt cx="839565" cy="351311"/>
          </a:xfrm>
        </p:grpSpPr>
        <p:sp>
          <p:nvSpPr>
            <p:cNvPr id="192" name="Google Shape;192;p11"/>
            <p:cNvSpPr/>
            <p:nvPr/>
          </p:nvSpPr>
          <p:spPr>
            <a:xfrm>
              <a:off x="-57865" y="847489"/>
              <a:ext cx="690300" cy="351300"/>
            </a:xfrm>
            <a:prstGeom prst="rect">
              <a:avLst/>
            </a:prstGeom>
            <a:gradFill>
              <a:gsLst>
                <a:gs pos="0">
                  <a:srgbClr val="FFFFFF">
                    <a:alpha val="32156"/>
                  </a:srgbClr>
                </a:gs>
                <a:gs pos="100000">
                  <a:srgbClr val="00FFEE">
                    <a:alpha val="3215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1"/>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3200"/>
              <a:buFont typeface="Saira SemiCondensed Medium"/>
              <a:buNone/>
              <a:defRPr sz="3200" b="0" i="0" u="none" strike="noStrike" cap="none">
                <a:solidFill>
                  <a:schemeClr val="dk1"/>
                </a:solidFill>
                <a:latin typeface="Saira SemiCondensed Medium"/>
                <a:ea typeface="Saira SemiCondensed Medium"/>
                <a:cs typeface="Saira SemiCondensed Medium"/>
                <a:sym typeface="Saira SemiCondensed Medium"/>
              </a:defRPr>
            </a:lvl1pPr>
            <a:lvl2pPr marR="0" lvl="1" algn="l" rtl="0">
              <a:lnSpc>
                <a:spcPct val="90000"/>
              </a:lnSpc>
              <a:spcBef>
                <a:spcPts val="0"/>
              </a:spcBef>
              <a:spcAft>
                <a:spcPts val="0"/>
              </a:spcAft>
              <a:buClr>
                <a:schemeClr val="dk1"/>
              </a:buClr>
              <a:buSzPts val="3200"/>
              <a:buFont typeface="Saira SemiCondensed Medium"/>
              <a:buNone/>
              <a:defRPr sz="3200" b="0" i="0" u="none" strike="noStrike" cap="none">
                <a:solidFill>
                  <a:schemeClr val="dk1"/>
                </a:solidFill>
                <a:latin typeface="Saira SemiCondensed Medium"/>
                <a:ea typeface="Saira SemiCondensed Medium"/>
                <a:cs typeface="Saira SemiCondensed Medium"/>
                <a:sym typeface="Saira SemiCondensed Medium"/>
              </a:defRPr>
            </a:lvl2pPr>
            <a:lvl3pPr marR="0" lvl="2" algn="l" rtl="0">
              <a:lnSpc>
                <a:spcPct val="90000"/>
              </a:lnSpc>
              <a:spcBef>
                <a:spcPts val="0"/>
              </a:spcBef>
              <a:spcAft>
                <a:spcPts val="0"/>
              </a:spcAft>
              <a:buClr>
                <a:schemeClr val="dk1"/>
              </a:buClr>
              <a:buSzPts val="3200"/>
              <a:buFont typeface="Saira SemiCondensed Medium"/>
              <a:buNone/>
              <a:defRPr sz="3200" b="0" i="0" u="none" strike="noStrike" cap="none">
                <a:solidFill>
                  <a:schemeClr val="dk1"/>
                </a:solidFill>
                <a:latin typeface="Saira SemiCondensed Medium"/>
                <a:ea typeface="Saira SemiCondensed Medium"/>
                <a:cs typeface="Saira SemiCondensed Medium"/>
                <a:sym typeface="Saira SemiCondensed Medium"/>
              </a:defRPr>
            </a:lvl3pPr>
            <a:lvl4pPr marR="0" lvl="3" algn="l" rtl="0">
              <a:lnSpc>
                <a:spcPct val="90000"/>
              </a:lnSpc>
              <a:spcBef>
                <a:spcPts val="0"/>
              </a:spcBef>
              <a:spcAft>
                <a:spcPts val="0"/>
              </a:spcAft>
              <a:buClr>
                <a:schemeClr val="dk1"/>
              </a:buClr>
              <a:buSzPts val="3200"/>
              <a:buFont typeface="Saira SemiCondensed Medium"/>
              <a:buNone/>
              <a:defRPr sz="3200" b="0" i="0" u="none" strike="noStrike" cap="none">
                <a:solidFill>
                  <a:schemeClr val="dk1"/>
                </a:solidFill>
                <a:latin typeface="Saira SemiCondensed Medium"/>
                <a:ea typeface="Saira SemiCondensed Medium"/>
                <a:cs typeface="Saira SemiCondensed Medium"/>
                <a:sym typeface="Saira SemiCondensed Medium"/>
              </a:defRPr>
            </a:lvl4pPr>
            <a:lvl5pPr marR="0" lvl="4" algn="l" rtl="0">
              <a:lnSpc>
                <a:spcPct val="90000"/>
              </a:lnSpc>
              <a:spcBef>
                <a:spcPts val="0"/>
              </a:spcBef>
              <a:spcAft>
                <a:spcPts val="0"/>
              </a:spcAft>
              <a:buClr>
                <a:schemeClr val="dk1"/>
              </a:buClr>
              <a:buSzPts val="3200"/>
              <a:buFont typeface="Saira SemiCondensed Medium"/>
              <a:buNone/>
              <a:defRPr sz="3200" b="0" i="0" u="none" strike="noStrike" cap="none">
                <a:solidFill>
                  <a:schemeClr val="dk1"/>
                </a:solidFill>
                <a:latin typeface="Saira SemiCondensed Medium"/>
                <a:ea typeface="Saira SemiCondensed Medium"/>
                <a:cs typeface="Saira SemiCondensed Medium"/>
                <a:sym typeface="Saira SemiCondensed Medium"/>
              </a:defRPr>
            </a:lvl5pPr>
            <a:lvl6pPr marR="0" lvl="5" algn="l" rtl="0">
              <a:lnSpc>
                <a:spcPct val="90000"/>
              </a:lnSpc>
              <a:spcBef>
                <a:spcPts val="0"/>
              </a:spcBef>
              <a:spcAft>
                <a:spcPts val="0"/>
              </a:spcAft>
              <a:buClr>
                <a:schemeClr val="dk1"/>
              </a:buClr>
              <a:buSzPts val="3200"/>
              <a:buFont typeface="Saira SemiCondensed Medium"/>
              <a:buNone/>
              <a:defRPr sz="3200" b="0" i="0" u="none" strike="noStrike" cap="none">
                <a:solidFill>
                  <a:schemeClr val="dk1"/>
                </a:solidFill>
                <a:latin typeface="Saira SemiCondensed Medium"/>
                <a:ea typeface="Saira SemiCondensed Medium"/>
                <a:cs typeface="Saira SemiCondensed Medium"/>
                <a:sym typeface="Saira SemiCondensed Medium"/>
              </a:defRPr>
            </a:lvl6pPr>
            <a:lvl7pPr marR="0" lvl="6" algn="l" rtl="0">
              <a:lnSpc>
                <a:spcPct val="90000"/>
              </a:lnSpc>
              <a:spcBef>
                <a:spcPts val="0"/>
              </a:spcBef>
              <a:spcAft>
                <a:spcPts val="0"/>
              </a:spcAft>
              <a:buClr>
                <a:schemeClr val="dk1"/>
              </a:buClr>
              <a:buSzPts val="3200"/>
              <a:buFont typeface="Saira SemiCondensed Medium"/>
              <a:buNone/>
              <a:defRPr sz="3200" b="0" i="0" u="none" strike="noStrike" cap="none">
                <a:solidFill>
                  <a:schemeClr val="dk1"/>
                </a:solidFill>
                <a:latin typeface="Saira SemiCondensed Medium"/>
                <a:ea typeface="Saira SemiCondensed Medium"/>
                <a:cs typeface="Saira SemiCondensed Medium"/>
                <a:sym typeface="Saira SemiCondensed Medium"/>
              </a:defRPr>
            </a:lvl7pPr>
            <a:lvl8pPr marR="0" lvl="7" algn="l" rtl="0">
              <a:lnSpc>
                <a:spcPct val="90000"/>
              </a:lnSpc>
              <a:spcBef>
                <a:spcPts val="0"/>
              </a:spcBef>
              <a:spcAft>
                <a:spcPts val="0"/>
              </a:spcAft>
              <a:buClr>
                <a:schemeClr val="dk1"/>
              </a:buClr>
              <a:buSzPts val="3200"/>
              <a:buFont typeface="Saira SemiCondensed Medium"/>
              <a:buNone/>
              <a:defRPr sz="3200" b="0" i="0" u="none" strike="noStrike" cap="none">
                <a:solidFill>
                  <a:schemeClr val="dk1"/>
                </a:solidFill>
                <a:latin typeface="Saira SemiCondensed Medium"/>
                <a:ea typeface="Saira SemiCondensed Medium"/>
                <a:cs typeface="Saira SemiCondensed Medium"/>
                <a:sym typeface="Saira SemiCondensed Medium"/>
              </a:defRPr>
            </a:lvl8pPr>
            <a:lvl9pPr marR="0" lvl="8" algn="l" rtl="0">
              <a:lnSpc>
                <a:spcPct val="90000"/>
              </a:lnSpc>
              <a:spcBef>
                <a:spcPts val="0"/>
              </a:spcBef>
              <a:spcAft>
                <a:spcPts val="0"/>
              </a:spcAft>
              <a:buClr>
                <a:schemeClr val="dk1"/>
              </a:buClr>
              <a:buSzPts val="3200"/>
              <a:buFont typeface="Saira SemiCondensed Medium"/>
              <a:buNone/>
              <a:defRPr sz="3200" b="0" i="0" u="none" strike="noStrike" cap="none">
                <a:solidFill>
                  <a:schemeClr val="dk1"/>
                </a:solidFill>
                <a:latin typeface="Saira SemiCondensed Medium"/>
                <a:ea typeface="Saira SemiCondensed Medium"/>
                <a:cs typeface="Saira SemiCondensed Medium"/>
                <a:sym typeface="Saira SemiCondensed Medium"/>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lvl1pPr marL="457200" marR="0" lvl="0" indent="-342900" algn="l" rtl="0">
              <a:lnSpc>
                <a:spcPct val="100000"/>
              </a:lnSpc>
              <a:spcBef>
                <a:spcPts val="0"/>
              </a:spcBef>
              <a:spcAft>
                <a:spcPts val="0"/>
              </a:spcAft>
              <a:buClr>
                <a:schemeClr val="accent4"/>
              </a:buClr>
              <a:buSzPts val="1800"/>
              <a:buFont typeface="Inria Sans Light"/>
              <a:buChar char="⬥"/>
              <a:defRPr sz="2400" b="0" i="0" u="none" strike="noStrike" cap="none">
                <a:solidFill>
                  <a:schemeClr val="dk1"/>
                </a:solidFill>
                <a:latin typeface="Inria Sans Light"/>
                <a:ea typeface="Inria Sans Light"/>
                <a:cs typeface="Inria Sans Light"/>
                <a:sym typeface="Inria Sans Light"/>
              </a:defRPr>
            </a:lvl1pPr>
            <a:lvl2pPr marL="914400" marR="0" lvl="1" indent="-342900" algn="l" rtl="0">
              <a:lnSpc>
                <a:spcPct val="100000"/>
              </a:lnSpc>
              <a:spcBef>
                <a:spcPts val="600"/>
              </a:spcBef>
              <a:spcAft>
                <a:spcPts val="0"/>
              </a:spcAft>
              <a:buClr>
                <a:schemeClr val="accent3"/>
              </a:buClr>
              <a:buSzPts val="1800"/>
              <a:buFont typeface="Inria Sans Light"/>
              <a:buChar char="⬦"/>
              <a:defRPr sz="2400" b="0" i="0" u="none" strike="noStrike" cap="none">
                <a:solidFill>
                  <a:schemeClr val="dk1"/>
                </a:solidFill>
                <a:latin typeface="Inria Sans Light"/>
                <a:ea typeface="Inria Sans Light"/>
                <a:cs typeface="Inria Sans Light"/>
                <a:sym typeface="Inria Sans Light"/>
              </a:defRPr>
            </a:lvl2pPr>
            <a:lvl3pPr marL="1371600" marR="0" lvl="2" indent="-381000" algn="l" rtl="0">
              <a:lnSpc>
                <a:spcPct val="100000"/>
              </a:lnSpc>
              <a:spcBef>
                <a:spcPts val="600"/>
              </a:spcBef>
              <a:spcAft>
                <a:spcPts val="0"/>
              </a:spcAft>
              <a:buClr>
                <a:schemeClr val="accent2"/>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3pPr>
            <a:lvl4pPr marL="1828800" marR="0" lvl="3" indent="-381000" algn="l" rtl="0">
              <a:lnSpc>
                <a:spcPct val="100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4pPr>
            <a:lvl5pPr marL="2286000" marR="0" lvl="4" indent="-381000" algn="l" rtl="0">
              <a:lnSpc>
                <a:spcPct val="100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5pPr>
            <a:lvl6pPr marL="2743200" marR="0" lvl="5" indent="-381000" algn="l" rtl="0">
              <a:lnSpc>
                <a:spcPct val="100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6pPr>
            <a:lvl7pPr marL="3200400" marR="0" lvl="6" indent="-381000" algn="l" rtl="0">
              <a:lnSpc>
                <a:spcPct val="100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7pPr>
            <a:lvl8pPr marL="3657600" marR="0" lvl="7" indent="-381000" algn="l" rtl="0">
              <a:lnSpc>
                <a:spcPct val="100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8pPr>
            <a:lvl9pPr marL="4114800" marR="0" lvl="8" indent="-381000" algn="l" rtl="0">
              <a:lnSpc>
                <a:spcPct val="100000"/>
              </a:lnSpc>
              <a:spcBef>
                <a:spcPts val="600"/>
              </a:spcBef>
              <a:spcAft>
                <a:spcPts val="60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5"/>
          <p:cNvSpPr txBox="1">
            <a:spLocks noGrp="1"/>
          </p:cNvSpPr>
          <p:nvPr>
            <p:ph type="ctrTitle"/>
          </p:nvPr>
        </p:nvSpPr>
        <p:spPr>
          <a:xfrm>
            <a:off x="621408" y="389775"/>
            <a:ext cx="6899355" cy="7893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sz="2000" dirty="0">
                <a:solidFill>
                  <a:schemeClr val="bg1"/>
                </a:solidFill>
              </a:rPr>
              <a:t>MAULANA AZAD NATIONAL INSTITUTE OF TECHNOLOGY,BHOPAL</a:t>
            </a:r>
            <a:endParaRPr sz="2000" dirty="0">
              <a:solidFill>
                <a:schemeClr val="bg1"/>
              </a:solidFill>
            </a:endParaRPr>
          </a:p>
        </p:txBody>
      </p:sp>
      <p:sp>
        <p:nvSpPr>
          <p:cNvPr id="242" name="Google Shape;242;p15"/>
          <p:cNvSpPr txBox="1"/>
          <p:nvPr/>
        </p:nvSpPr>
        <p:spPr>
          <a:xfrm>
            <a:off x="252812" y="1360967"/>
            <a:ext cx="8153797" cy="324647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900" dirty="0">
                <a:latin typeface="Calibri"/>
                <a:ea typeface="Calibri"/>
                <a:cs typeface="Calibri"/>
                <a:sym typeface="Calibri"/>
              </a:rPr>
              <a:t> </a:t>
            </a:r>
            <a:r>
              <a:rPr lang="en" sz="1900" b="1" dirty="0">
                <a:solidFill>
                  <a:schemeClr val="bg1">
                    <a:lumMod val="75000"/>
                    <a:lumOff val="25000"/>
                  </a:schemeClr>
                </a:solidFill>
                <a:latin typeface="Calibri"/>
                <a:ea typeface="Calibri"/>
                <a:cs typeface="Calibri"/>
                <a:sym typeface="Calibri"/>
              </a:rPr>
              <a:t>MINOR PROJECT PRESENTATION</a:t>
            </a:r>
          </a:p>
          <a:p>
            <a:pPr marL="0" lvl="0" indent="0" algn="ctr" rtl="0">
              <a:spcBef>
                <a:spcPts val="0"/>
              </a:spcBef>
              <a:spcAft>
                <a:spcPts val="0"/>
              </a:spcAft>
              <a:buNone/>
            </a:pPr>
            <a:endParaRPr lang="en" sz="1900" dirty="0">
              <a:latin typeface="Calibri"/>
              <a:ea typeface="Calibri"/>
              <a:cs typeface="Calibri"/>
              <a:sym typeface="Calibri"/>
            </a:endParaRPr>
          </a:p>
          <a:p>
            <a:pPr marL="0" lvl="0" indent="0" algn="ctr" rtl="0">
              <a:spcBef>
                <a:spcPts val="0"/>
              </a:spcBef>
              <a:spcAft>
                <a:spcPts val="0"/>
              </a:spcAft>
              <a:buNone/>
            </a:pPr>
            <a:r>
              <a:rPr lang="en" sz="1900" b="1" i="1" dirty="0">
                <a:solidFill>
                  <a:schemeClr val="bg1">
                    <a:lumMod val="90000"/>
                    <a:lumOff val="10000"/>
                  </a:schemeClr>
                </a:solidFill>
                <a:latin typeface="Calibri"/>
                <a:ea typeface="Calibri"/>
                <a:cs typeface="Calibri"/>
                <a:sym typeface="Calibri"/>
              </a:rPr>
              <a:t>HIT SONG PREDICTOR</a:t>
            </a:r>
          </a:p>
          <a:p>
            <a:pPr marL="0" lvl="0" indent="0" algn="ctr" rtl="0">
              <a:spcBef>
                <a:spcPts val="0"/>
              </a:spcBef>
              <a:spcAft>
                <a:spcPts val="0"/>
              </a:spcAft>
              <a:buNone/>
            </a:pPr>
            <a:endParaRPr lang="en" sz="1900" b="1" dirty="0">
              <a:solidFill>
                <a:schemeClr val="bg1">
                  <a:lumMod val="90000"/>
                  <a:lumOff val="10000"/>
                </a:schemeClr>
              </a:solidFill>
              <a:latin typeface="Calibri"/>
              <a:ea typeface="Calibri"/>
              <a:cs typeface="Calibri"/>
              <a:sym typeface="Calibri"/>
            </a:endParaRPr>
          </a:p>
          <a:p>
            <a:pPr marL="0" lvl="0" indent="0" algn="ctr" rtl="0">
              <a:spcBef>
                <a:spcPts val="0"/>
              </a:spcBef>
              <a:spcAft>
                <a:spcPts val="0"/>
              </a:spcAft>
              <a:buNone/>
            </a:pPr>
            <a:r>
              <a:rPr lang="en" sz="1800" dirty="0">
                <a:solidFill>
                  <a:schemeClr val="bg1"/>
                </a:solidFill>
                <a:latin typeface="Calibri"/>
                <a:ea typeface="Calibri"/>
                <a:cs typeface="Calibri"/>
                <a:sym typeface="Calibri"/>
              </a:rPr>
              <a:t>SUBMITTED BY:</a:t>
            </a:r>
          </a:p>
          <a:p>
            <a:pPr marL="0" lvl="0" indent="0" algn="ctr" rtl="0">
              <a:spcBef>
                <a:spcPts val="0"/>
              </a:spcBef>
              <a:spcAft>
                <a:spcPts val="0"/>
              </a:spcAft>
              <a:buNone/>
            </a:pPr>
            <a:endParaRPr lang="en" sz="1800" dirty="0">
              <a:solidFill>
                <a:schemeClr val="bg1"/>
              </a:solidFill>
              <a:latin typeface="Calibri"/>
              <a:ea typeface="Calibri"/>
              <a:cs typeface="Calibri"/>
              <a:sym typeface="Calibri"/>
            </a:endParaRPr>
          </a:p>
          <a:p>
            <a:pPr marL="0" lvl="0" indent="0" algn="just" rtl="0">
              <a:spcBef>
                <a:spcPts val="0"/>
              </a:spcBef>
              <a:spcAft>
                <a:spcPts val="0"/>
              </a:spcAft>
              <a:buNone/>
            </a:pPr>
            <a:r>
              <a:rPr lang="en" sz="1800" dirty="0">
                <a:solidFill>
                  <a:schemeClr val="bg1"/>
                </a:solidFill>
                <a:latin typeface="Calibri"/>
                <a:ea typeface="Calibri"/>
                <a:cs typeface="Calibri"/>
                <a:sym typeface="Calibri"/>
              </a:rPr>
              <a:t>VIVEK JAIN     171112305                                          SIDDHARTH MORE 171112218</a:t>
            </a:r>
          </a:p>
          <a:p>
            <a:pPr marL="0" lvl="0" indent="0" algn="just" rtl="0">
              <a:spcBef>
                <a:spcPts val="0"/>
              </a:spcBef>
              <a:spcAft>
                <a:spcPts val="0"/>
              </a:spcAft>
              <a:buNone/>
            </a:pPr>
            <a:r>
              <a:rPr lang="en" sz="1800" dirty="0">
                <a:solidFill>
                  <a:schemeClr val="bg1"/>
                </a:solidFill>
                <a:latin typeface="Calibri"/>
                <a:ea typeface="Calibri"/>
                <a:cs typeface="Calibri"/>
                <a:sym typeface="Calibri"/>
              </a:rPr>
              <a:t>ARSUDE AKASH NAGNATH  171112290                  PRANSHU KUMAR 171112297</a:t>
            </a:r>
          </a:p>
          <a:p>
            <a:pPr marL="0" lvl="0" indent="0" algn="just" rtl="0">
              <a:spcBef>
                <a:spcPts val="0"/>
              </a:spcBef>
              <a:spcAft>
                <a:spcPts val="0"/>
              </a:spcAft>
              <a:buNone/>
            </a:pPr>
            <a:endParaRPr lang="en" sz="1800" dirty="0">
              <a:solidFill>
                <a:schemeClr val="accent2"/>
              </a:solidFill>
              <a:latin typeface="Calibri"/>
              <a:ea typeface="Calibri"/>
              <a:cs typeface="Calibri"/>
              <a:sym typeface="Calibri"/>
            </a:endParaRPr>
          </a:p>
          <a:p>
            <a:pPr marL="0" lvl="0" indent="0" algn="ctr" rtl="0">
              <a:spcBef>
                <a:spcPts val="0"/>
              </a:spcBef>
              <a:spcAft>
                <a:spcPts val="0"/>
              </a:spcAft>
              <a:buNone/>
            </a:pPr>
            <a:r>
              <a:rPr lang="en" sz="1800" dirty="0">
                <a:solidFill>
                  <a:schemeClr val="accent1">
                    <a:lumMod val="50000"/>
                  </a:schemeClr>
                </a:solidFill>
                <a:latin typeface="Baskerville Old Face" panose="02020602080505020303" pitchFamily="18" charset="0"/>
                <a:ea typeface="Calibri"/>
                <a:cs typeface="Calibri"/>
                <a:sym typeface="Calibri"/>
              </a:rPr>
              <a:t>UNDER THE GUIDANCE OF</a:t>
            </a:r>
          </a:p>
          <a:p>
            <a:pPr marL="0" lvl="0" indent="0" algn="ctr" rtl="0">
              <a:spcBef>
                <a:spcPts val="0"/>
              </a:spcBef>
              <a:spcAft>
                <a:spcPts val="0"/>
              </a:spcAft>
              <a:buNone/>
            </a:pPr>
            <a:r>
              <a:rPr lang="en" sz="1800" dirty="0">
                <a:solidFill>
                  <a:schemeClr val="accent1">
                    <a:lumMod val="50000"/>
                  </a:schemeClr>
                </a:solidFill>
                <a:latin typeface="Baskerville Old Face" panose="02020602080505020303" pitchFamily="18" charset="0"/>
                <a:ea typeface="Calibri"/>
                <a:cs typeface="Calibri"/>
                <a:sym typeface="Calibri"/>
              </a:rPr>
              <a:t>DR. PRAVEEN KAUSHIK</a:t>
            </a:r>
          </a:p>
        </p:txBody>
      </p:sp>
      <p:pic>
        <p:nvPicPr>
          <p:cNvPr id="243" name="Google Shape;243;p15"/>
          <p:cNvPicPr preferRelativeResize="0"/>
          <p:nvPr/>
        </p:nvPicPr>
        <p:blipFill>
          <a:blip r:embed="rId3">
            <a:alphaModFix/>
          </a:blip>
          <a:stretch>
            <a:fillRect/>
          </a:stretch>
        </p:blipFill>
        <p:spPr>
          <a:xfrm>
            <a:off x="7839740" y="321383"/>
            <a:ext cx="935465" cy="85769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24"/>
          <p:cNvPicPr preferRelativeResize="0"/>
          <p:nvPr/>
        </p:nvPicPr>
        <p:blipFill>
          <a:blip r:embed="rId3">
            <a:alphaModFix/>
          </a:blip>
          <a:stretch>
            <a:fillRect/>
          </a:stretch>
        </p:blipFill>
        <p:spPr>
          <a:xfrm>
            <a:off x="2640850" y="818475"/>
            <a:ext cx="3862300" cy="3112150"/>
          </a:xfrm>
          <a:prstGeom prst="rect">
            <a:avLst/>
          </a:prstGeom>
          <a:noFill/>
          <a:ln>
            <a:noFill/>
          </a:ln>
        </p:spPr>
      </p:pic>
      <p:sp>
        <p:nvSpPr>
          <p:cNvPr id="298" name="Google Shape;298;p24"/>
          <p:cNvSpPr txBox="1"/>
          <p:nvPr/>
        </p:nvSpPr>
        <p:spPr>
          <a:xfrm>
            <a:off x="2948963" y="4048050"/>
            <a:ext cx="3675000" cy="37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b="1">
                <a:latin typeface="Calibri"/>
                <a:ea typeface="Calibri"/>
                <a:cs typeface="Calibri"/>
                <a:sym typeface="Calibri"/>
              </a:rPr>
              <a:t>Support Vector Machine</a:t>
            </a:r>
            <a:endParaRPr sz="1700" b="1">
              <a:latin typeface="Calibri"/>
              <a:ea typeface="Calibri"/>
              <a:cs typeface="Calibri"/>
              <a:sym typeface="Calibri"/>
            </a:endParaRPr>
          </a:p>
        </p:txBody>
      </p:sp>
      <p:sp>
        <p:nvSpPr>
          <p:cNvPr id="299" name="Google Shape;299;p24"/>
          <p:cNvSpPr txBox="1"/>
          <p:nvPr/>
        </p:nvSpPr>
        <p:spPr>
          <a:xfrm>
            <a:off x="1631241" y="326275"/>
            <a:ext cx="5881500" cy="54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alibri"/>
                <a:ea typeface="Calibri"/>
                <a:cs typeface="Calibri"/>
                <a:sym typeface="Calibri"/>
              </a:rPr>
              <a:t>The confusion matrix obtained after applying SVM to the dataset:</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5"/>
          <p:cNvSpPr txBox="1">
            <a:spLocks noGrp="1"/>
          </p:cNvSpPr>
          <p:nvPr>
            <p:ph type="title"/>
          </p:nvPr>
        </p:nvSpPr>
        <p:spPr>
          <a:xfrm>
            <a:off x="3314798" y="482625"/>
            <a:ext cx="2273400" cy="47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b="1" dirty="0">
                <a:solidFill>
                  <a:srgbClr val="000000"/>
                </a:solidFill>
                <a:latin typeface="Bradley Hand ITC" panose="03070402050302030203" pitchFamily="66" charset="0"/>
                <a:cs typeface="Times New Roman" panose="02020603050405020304" pitchFamily="18" charset="0"/>
              </a:rPr>
              <a:t>Decision Tree</a:t>
            </a:r>
            <a:endParaRPr sz="3200" b="1" dirty="0">
              <a:solidFill>
                <a:srgbClr val="000000"/>
              </a:solidFill>
              <a:latin typeface="Bradley Hand ITC" panose="03070402050302030203" pitchFamily="66" charset="0"/>
              <a:cs typeface="Times New Roman" panose="02020603050405020304" pitchFamily="18" charset="0"/>
            </a:endParaRPr>
          </a:p>
        </p:txBody>
      </p:sp>
      <p:sp>
        <p:nvSpPr>
          <p:cNvPr id="305" name="Google Shape;305;p25"/>
          <p:cNvSpPr txBox="1">
            <a:spLocks noGrp="1"/>
          </p:cNvSpPr>
          <p:nvPr>
            <p:ph type="body" idx="2"/>
          </p:nvPr>
        </p:nvSpPr>
        <p:spPr>
          <a:xfrm>
            <a:off x="823725" y="1071425"/>
            <a:ext cx="7622400" cy="34506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 sz="1600" dirty="0">
                <a:solidFill>
                  <a:srgbClr val="292929"/>
                </a:solidFill>
                <a:highlight>
                  <a:srgbClr val="FFFFFF"/>
                </a:highlight>
                <a:latin typeface="Times New Roman" panose="02020603050405020304" pitchFamily="18" charset="0"/>
                <a:ea typeface="Georgia"/>
                <a:cs typeface="Times New Roman" panose="02020603050405020304" pitchFamily="18" charset="0"/>
                <a:sym typeface="Georgia"/>
              </a:rPr>
              <a:t>Decision Tree algorithm belongs to the family of supervised learning algorithms. Unlike other supervised learning algorithms, the decision tree algorithm can be used for solving </a:t>
            </a:r>
            <a:r>
              <a:rPr lang="en" sz="1600" b="1" dirty="0">
                <a:solidFill>
                  <a:srgbClr val="292929"/>
                </a:solidFill>
                <a:highlight>
                  <a:srgbClr val="FFFFFF"/>
                </a:highlight>
                <a:latin typeface="Times New Roman" panose="02020603050405020304" pitchFamily="18" charset="0"/>
                <a:ea typeface="Georgia"/>
                <a:cs typeface="Times New Roman" panose="02020603050405020304" pitchFamily="18" charset="0"/>
                <a:sym typeface="Georgia"/>
              </a:rPr>
              <a:t>regression and classification problems</a:t>
            </a:r>
            <a:r>
              <a:rPr lang="en" sz="1600" dirty="0">
                <a:solidFill>
                  <a:srgbClr val="292929"/>
                </a:solidFill>
                <a:highlight>
                  <a:srgbClr val="FFFFFF"/>
                </a:highlight>
                <a:latin typeface="Times New Roman" panose="02020603050405020304" pitchFamily="18" charset="0"/>
                <a:ea typeface="Georgia"/>
                <a:cs typeface="Times New Roman" panose="02020603050405020304" pitchFamily="18" charset="0"/>
                <a:sym typeface="Georgia"/>
              </a:rPr>
              <a:t> too.</a:t>
            </a:r>
          </a:p>
          <a:p>
            <a:pPr marL="114300" lvl="0" indent="0" algn="l" rtl="0">
              <a:spcBef>
                <a:spcPts val="0"/>
              </a:spcBef>
              <a:spcAft>
                <a:spcPts val="0"/>
              </a:spcAft>
              <a:buSzPts val="1800"/>
              <a:buNone/>
            </a:pPr>
            <a:endParaRPr sz="1600" dirty="0">
              <a:solidFill>
                <a:srgbClr val="292929"/>
              </a:solidFill>
              <a:highlight>
                <a:srgbClr val="FFFFFF"/>
              </a:highlight>
              <a:latin typeface="Times New Roman" panose="02020603050405020304" pitchFamily="18" charset="0"/>
              <a:ea typeface="Georgia"/>
              <a:cs typeface="Times New Roman" panose="02020603050405020304" pitchFamily="18" charset="0"/>
              <a:sym typeface="Georgia"/>
            </a:endParaRPr>
          </a:p>
          <a:p>
            <a:pPr marL="457200" lvl="0" indent="-330200" algn="l" rtl="0">
              <a:spcBef>
                <a:spcPts val="0"/>
              </a:spcBef>
              <a:spcAft>
                <a:spcPts val="0"/>
              </a:spcAft>
              <a:buClr>
                <a:srgbClr val="292929"/>
              </a:buClr>
              <a:buSzPts val="1600"/>
              <a:buFont typeface="Georgia"/>
              <a:buChar char="⬥"/>
            </a:pPr>
            <a:r>
              <a:rPr lang="en" sz="1600" dirty="0">
                <a:solidFill>
                  <a:srgbClr val="292929"/>
                </a:solidFill>
                <a:highlight>
                  <a:srgbClr val="FFFFFF"/>
                </a:highlight>
                <a:latin typeface="Times New Roman" panose="02020603050405020304" pitchFamily="18" charset="0"/>
                <a:ea typeface="Georgia"/>
                <a:cs typeface="Times New Roman" panose="02020603050405020304" pitchFamily="18" charset="0"/>
                <a:sym typeface="Georgia"/>
              </a:rPr>
              <a:t>The goal of using a Decision Tree is to create a training model that can use to predict the class or value of the target variable by </a:t>
            </a:r>
            <a:r>
              <a:rPr lang="en" sz="1600" b="1" dirty="0">
                <a:solidFill>
                  <a:srgbClr val="292929"/>
                </a:solidFill>
                <a:highlight>
                  <a:srgbClr val="FFFFFF"/>
                </a:highlight>
                <a:latin typeface="Times New Roman" panose="02020603050405020304" pitchFamily="18" charset="0"/>
                <a:ea typeface="Georgia"/>
                <a:cs typeface="Times New Roman" panose="02020603050405020304" pitchFamily="18" charset="0"/>
                <a:sym typeface="Georgia"/>
              </a:rPr>
              <a:t>learning simple decision rules</a:t>
            </a:r>
            <a:r>
              <a:rPr lang="en" sz="1600" dirty="0">
                <a:solidFill>
                  <a:srgbClr val="292929"/>
                </a:solidFill>
                <a:highlight>
                  <a:srgbClr val="FFFFFF"/>
                </a:highlight>
                <a:latin typeface="Times New Roman" panose="02020603050405020304" pitchFamily="18" charset="0"/>
                <a:ea typeface="Georgia"/>
                <a:cs typeface="Times New Roman" panose="02020603050405020304" pitchFamily="18" charset="0"/>
                <a:sym typeface="Georgia"/>
              </a:rPr>
              <a:t> inferred from prior data(training data).</a:t>
            </a:r>
          </a:p>
          <a:p>
            <a:pPr marL="127000" lvl="0" indent="0" algn="l" rtl="0">
              <a:spcBef>
                <a:spcPts val="0"/>
              </a:spcBef>
              <a:spcAft>
                <a:spcPts val="0"/>
              </a:spcAft>
              <a:buClr>
                <a:srgbClr val="292929"/>
              </a:buClr>
              <a:buSzPts val="1600"/>
              <a:buNone/>
            </a:pPr>
            <a:endParaRPr sz="1600" dirty="0">
              <a:solidFill>
                <a:srgbClr val="292929"/>
              </a:solidFill>
              <a:highlight>
                <a:srgbClr val="FFFFFF"/>
              </a:highlight>
              <a:latin typeface="Times New Roman" panose="02020603050405020304" pitchFamily="18" charset="0"/>
              <a:ea typeface="Georgia"/>
              <a:cs typeface="Times New Roman" panose="02020603050405020304" pitchFamily="18" charset="0"/>
              <a:sym typeface="Georgia"/>
            </a:endParaRPr>
          </a:p>
          <a:p>
            <a:pPr marL="457200" lvl="0" indent="-330200" algn="l" rtl="0">
              <a:spcBef>
                <a:spcPts val="0"/>
              </a:spcBef>
              <a:spcAft>
                <a:spcPts val="0"/>
              </a:spcAft>
              <a:buClr>
                <a:srgbClr val="292929"/>
              </a:buClr>
              <a:buSzPts val="1600"/>
              <a:buFont typeface="Georgia"/>
              <a:buChar char="⬥"/>
            </a:pPr>
            <a:r>
              <a:rPr lang="en" sz="1600" dirty="0">
                <a:solidFill>
                  <a:srgbClr val="292929"/>
                </a:solidFill>
                <a:highlight>
                  <a:srgbClr val="FFFFFF"/>
                </a:highlight>
                <a:latin typeface="Times New Roman" panose="02020603050405020304" pitchFamily="18" charset="0"/>
                <a:ea typeface="Georgia"/>
                <a:cs typeface="Times New Roman" panose="02020603050405020304" pitchFamily="18" charset="0"/>
                <a:sym typeface="Georgia"/>
              </a:rPr>
              <a:t>In Decision Trees, for predicting a class label for a record we start from the </a:t>
            </a:r>
            <a:r>
              <a:rPr lang="en" sz="1600" b="1" dirty="0">
                <a:solidFill>
                  <a:srgbClr val="292929"/>
                </a:solidFill>
                <a:highlight>
                  <a:srgbClr val="FFFFFF"/>
                </a:highlight>
                <a:latin typeface="Times New Roman" panose="02020603050405020304" pitchFamily="18" charset="0"/>
                <a:ea typeface="Georgia"/>
                <a:cs typeface="Times New Roman" panose="02020603050405020304" pitchFamily="18" charset="0"/>
                <a:sym typeface="Georgia"/>
              </a:rPr>
              <a:t>root</a:t>
            </a:r>
            <a:r>
              <a:rPr lang="en" sz="1600" dirty="0">
                <a:solidFill>
                  <a:srgbClr val="292929"/>
                </a:solidFill>
                <a:highlight>
                  <a:srgbClr val="FFFFFF"/>
                </a:highlight>
                <a:latin typeface="Times New Roman" panose="02020603050405020304" pitchFamily="18" charset="0"/>
                <a:ea typeface="Georgia"/>
                <a:cs typeface="Times New Roman" panose="02020603050405020304" pitchFamily="18" charset="0"/>
                <a:sym typeface="Georgia"/>
              </a:rPr>
              <a:t> of the tree. We compare the values of the root attribute with the record’s attribute. On the basis of comparison, we follow the branch corresponding to that value and jump to the next node.</a:t>
            </a:r>
            <a:endParaRPr sz="1600" dirty="0">
              <a:solidFill>
                <a:srgbClr val="292929"/>
              </a:solidFill>
              <a:highlight>
                <a:srgbClr val="FFFFFF"/>
              </a:highlight>
              <a:latin typeface="Times New Roman" panose="02020603050405020304" pitchFamily="18" charset="0"/>
              <a:ea typeface="Georgia"/>
              <a:cs typeface="Times New Roman" panose="02020603050405020304" pitchFamily="18" charset="0"/>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6"/>
          <p:cNvSpPr txBox="1">
            <a:spLocks noGrp="1"/>
          </p:cNvSpPr>
          <p:nvPr>
            <p:ph type="title"/>
          </p:nvPr>
        </p:nvSpPr>
        <p:spPr>
          <a:xfrm>
            <a:off x="1359900" y="508300"/>
            <a:ext cx="6424200" cy="527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solidFill>
                  <a:srgbClr val="000000"/>
                </a:solidFill>
                <a:latin typeface="Calibri"/>
                <a:ea typeface="Calibri"/>
                <a:cs typeface="Calibri"/>
                <a:sym typeface="Calibri"/>
              </a:rPr>
              <a:t>The confusion matrix obtained after applying Decision Tree to the dataset:</a:t>
            </a:r>
            <a:endParaRPr sz="1600"/>
          </a:p>
        </p:txBody>
      </p:sp>
      <p:pic>
        <p:nvPicPr>
          <p:cNvPr id="311" name="Google Shape;311;p26"/>
          <p:cNvPicPr preferRelativeResize="0"/>
          <p:nvPr/>
        </p:nvPicPr>
        <p:blipFill>
          <a:blip r:embed="rId3">
            <a:alphaModFix/>
          </a:blip>
          <a:stretch>
            <a:fillRect/>
          </a:stretch>
        </p:blipFill>
        <p:spPr>
          <a:xfrm>
            <a:off x="2341149" y="1133900"/>
            <a:ext cx="4461700" cy="3000300"/>
          </a:xfrm>
          <a:prstGeom prst="rect">
            <a:avLst/>
          </a:prstGeom>
          <a:noFill/>
          <a:ln>
            <a:noFill/>
          </a:ln>
        </p:spPr>
      </p:pic>
      <p:sp>
        <p:nvSpPr>
          <p:cNvPr id="312" name="Google Shape;312;p26"/>
          <p:cNvSpPr txBox="1"/>
          <p:nvPr/>
        </p:nvSpPr>
        <p:spPr>
          <a:xfrm>
            <a:off x="3683850" y="4232100"/>
            <a:ext cx="1776300" cy="4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Calibri"/>
                <a:ea typeface="Calibri"/>
                <a:cs typeface="Calibri"/>
                <a:sym typeface="Calibri"/>
              </a:rPr>
              <a:t>Decision Tree</a:t>
            </a:r>
            <a:endParaRPr sz="1600" b="1">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7"/>
          <p:cNvSpPr txBox="1">
            <a:spLocks noGrp="1"/>
          </p:cNvSpPr>
          <p:nvPr>
            <p:ph type="title"/>
          </p:nvPr>
        </p:nvSpPr>
        <p:spPr>
          <a:xfrm>
            <a:off x="1359900" y="371575"/>
            <a:ext cx="6424200" cy="705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b="1" dirty="0">
                <a:solidFill>
                  <a:srgbClr val="000000"/>
                </a:solidFill>
                <a:latin typeface="Bradley Hand ITC" panose="03070402050302030203" pitchFamily="66" charset="0"/>
              </a:rPr>
              <a:t>Random Forest</a:t>
            </a:r>
            <a:endParaRPr sz="3600" b="1" dirty="0">
              <a:solidFill>
                <a:srgbClr val="000000"/>
              </a:solidFill>
              <a:latin typeface="Bradley Hand ITC" panose="03070402050302030203" pitchFamily="66" charset="0"/>
            </a:endParaRPr>
          </a:p>
        </p:txBody>
      </p:sp>
      <p:sp>
        <p:nvSpPr>
          <p:cNvPr id="318" name="Google Shape;318;p27"/>
          <p:cNvSpPr txBox="1">
            <a:spLocks noGrp="1"/>
          </p:cNvSpPr>
          <p:nvPr>
            <p:ph type="body" idx="2"/>
          </p:nvPr>
        </p:nvSpPr>
        <p:spPr>
          <a:xfrm>
            <a:off x="783600" y="918900"/>
            <a:ext cx="7576800" cy="14007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 sz="1600" dirty="0">
                <a:solidFill>
                  <a:srgbClr val="292929"/>
                </a:solidFill>
                <a:highlight>
                  <a:srgbClr val="FFFFFF"/>
                </a:highlight>
                <a:latin typeface="Georgia"/>
                <a:ea typeface="Georgia"/>
                <a:cs typeface="Georgia"/>
                <a:sym typeface="Georgia"/>
              </a:rPr>
              <a:t>Random forest, like its name implies, consists of a large number of individual decision trees that operate as an ensemble. Each individual tree in the random forest spits out a class prediction and the class with the most votes becomes our model’s prediction.</a:t>
            </a:r>
            <a:endParaRPr dirty="0"/>
          </a:p>
        </p:txBody>
      </p:sp>
      <p:pic>
        <p:nvPicPr>
          <p:cNvPr id="319" name="Google Shape;319;p27"/>
          <p:cNvPicPr preferRelativeResize="0"/>
          <p:nvPr/>
        </p:nvPicPr>
        <p:blipFill>
          <a:blip r:embed="rId3">
            <a:alphaModFix/>
          </a:blip>
          <a:stretch>
            <a:fillRect/>
          </a:stretch>
        </p:blipFill>
        <p:spPr>
          <a:xfrm>
            <a:off x="2415275" y="2085050"/>
            <a:ext cx="4313475" cy="28335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p28"/>
          <p:cNvPicPr preferRelativeResize="0"/>
          <p:nvPr/>
        </p:nvPicPr>
        <p:blipFill>
          <a:blip r:embed="rId3">
            <a:alphaModFix/>
          </a:blip>
          <a:stretch>
            <a:fillRect/>
          </a:stretch>
        </p:blipFill>
        <p:spPr>
          <a:xfrm>
            <a:off x="2824825" y="1196568"/>
            <a:ext cx="3494350" cy="2529875"/>
          </a:xfrm>
          <a:prstGeom prst="rect">
            <a:avLst/>
          </a:prstGeom>
          <a:noFill/>
          <a:ln>
            <a:noFill/>
          </a:ln>
        </p:spPr>
      </p:pic>
      <p:sp>
        <p:nvSpPr>
          <p:cNvPr id="325" name="Google Shape;325;p28"/>
          <p:cNvSpPr txBox="1"/>
          <p:nvPr/>
        </p:nvSpPr>
        <p:spPr>
          <a:xfrm>
            <a:off x="3309900" y="3849050"/>
            <a:ext cx="2524200" cy="37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900" b="1">
                <a:latin typeface="Calibri"/>
                <a:ea typeface="Calibri"/>
                <a:cs typeface="Calibri"/>
                <a:sym typeface="Calibri"/>
              </a:rPr>
              <a:t>Random Forest</a:t>
            </a:r>
            <a:endParaRPr sz="1900" b="1">
              <a:latin typeface="Calibri"/>
              <a:ea typeface="Calibri"/>
              <a:cs typeface="Calibri"/>
              <a:sym typeface="Calibri"/>
            </a:endParaRPr>
          </a:p>
        </p:txBody>
      </p:sp>
      <p:sp>
        <p:nvSpPr>
          <p:cNvPr id="326" name="Google Shape;326;p28"/>
          <p:cNvSpPr txBox="1"/>
          <p:nvPr/>
        </p:nvSpPr>
        <p:spPr>
          <a:xfrm>
            <a:off x="912000" y="313800"/>
            <a:ext cx="7320000" cy="54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alibri"/>
                <a:ea typeface="Calibri"/>
                <a:cs typeface="Calibri"/>
                <a:sym typeface="Calibri"/>
              </a:rPr>
              <a:t>The confusion matrix obtained after applying Random Forest to the dataset:</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9"/>
          <p:cNvSpPr txBox="1">
            <a:spLocks noGrp="1"/>
          </p:cNvSpPr>
          <p:nvPr>
            <p:ph type="title"/>
          </p:nvPr>
        </p:nvSpPr>
        <p:spPr>
          <a:xfrm>
            <a:off x="1359900" y="399925"/>
            <a:ext cx="6424200" cy="705000"/>
          </a:xfrm>
          <a:prstGeom prst="rect">
            <a:avLst/>
          </a:prstGeom>
        </p:spPr>
        <p:txBody>
          <a:bodyPr spcFirstLastPara="1" wrap="square" lIns="0" tIns="0" rIns="0" bIns="0" anchor="ctr" anchorCtr="0">
            <a:noAutofit/>
          </a:bodyPr>
          <a:lstStyle/>
          <a:p>
            <a:pPr marL="0" lvl="0" indent="0" algn="ctr" rtl="0">
              <a:lnSpc>
                <a:spcPct val="115000"/>
              </a:lnSpc>
              <a:spcBef>
                <a:spcPts val="0"/>
              </a:spcBef>
              <a:spcAft>
                <a:spcPts val="1600"/>
              </a:spcAft>
              <a:buNone/>
            </a:pPr>
            <a:r>
              <a:rPr lang="en" sz="1600" b="1" dirty="0">
                <a:solidFill>
                  <a:schemeClr val="dk2"/>
                </a:solidFill>
                <a:latin typeface="Calibri"/>
                <a:ea typeface="Calibri"/>
                <a:cs typeface="Calibri"/>
                <a:sym typeface="Calibri"/>
              </a:rPr>
              <a:t> </a:t>
            </a:r>
            <a:r>
              <a:rPr lang="en" sz="3200" b="1" dirty="0">
                <a:solidFill>
                  <a:schemeClr val="bg1"/>
                </a:solidFill>
                <a:latin typeface="Bradley Hand ITC" panose="03070402050302030203" pitchFamily="66" charset="0"/>
                <a:ea typeface="Calibri"/>
                <a:cs typeface="Calibri"/>
                <a:sym typeface="Calibri"/>
              </a:rPr>
              <a:t>K-Nearest Neighbours</a:t>
            </a:r>
            <a:endParaRPr sz="3200" dirty="0">
              <a:solidFill>
                <a:schemeClr val="bg1"/>
              </a:solidFill>
              <a:latin typeface="Bradley Hand ITC" panose="03070402050302030203" pitchFamily="66" charset="0"/>
            </a:endParaRPr>
          </a:p>
        </p:txBody>
      </p:sp>
      <p:sp>
        <p:nvSpPr>
          <p:cNvPr id="332" name="Google Shape;332;p29"/>
          <p:cNvSpPr txBox="1">
            <a:spLocks noGrp="1"/>
          </p:cNvSpPr>
          <p:nvPr>
            <p:ph type="body" idx="2"/>
          </p:nvPr>
        </p:nvSpPr>
        <p:spPr>
          <a:xfrm>
            <a:off x="335598" y="1519273"/>
            <a:ext cx="8223900" cy="3333900"/>
          </a:xfrm>
          <a:prstGeom prst="rect">
            <a:avLst/>
          </a:prstGeom>
        </p:spPr>
        <p:txBody>
          <a:bodyPr spcFirstLastPara="1" wrap="square" lIns="0" tIns="0" rIns="0" bIns="0" anchor="t" anchorCtr="0">
            <a:noAutofit/>
          </a:bodyPr>
          <a:lstStyle/>
          <a:p>
            <a:pPr marL="457200" lvl="0" indent="-323850" algn="l" rtl="0">
              <a:spcBef>
                <a:spcPts val="0"/>
              </a:spcBef>
              <a:spcAft>
                <a:spcPts val="0"/>
              </a:spcAft>
              <a:buSzPts val="1500"/>
              <a:buChar char="⬥"/>
            </a:pPr>
            <a:r>
              <a:rPr lang="en" sz="1600" dirty="0">
                <a:solidFill>
                  <a:schemeClr val="bg1"/>
                </a:solidFill>
                <a:latin typeface="Times New Roman" panose="02020603050405020304" pitchFamily="18" charset="0"/>
                <a:cs typeface="Times New Roman" panose="02020603050405020304" pitchFamily="18" charset="0"/>
              </a:rPr>
              <a:t>K-Nearest Neighbours classification implements learning based on the K nearest neighbours of each query point.</a:t>
            </a:r>
          </a:p>
          <a:p>
            <a:pPr marL="133350" lvl="0" indent="0" algn="l" rtl="0">
              <a:spcBef>
                <a:spcPts val="0"/>
              </a:spcBef>
              <a:spcAft>
                <a:spcPts val="0"/>
              </a:spcAft>
              <a:buSzPts val="1500"/>
              <a:buNone/>
            </a:pPr>
            <a:endParaRPr sz="1600" dirty="0">
              <a:solidFill>
                <a:schemeClr val="bg1"/>
              </a:solidFill>
              <a:latin typeface="Times New Roman" panose="02020603050405020304" pitchFamily="18" charset="0"/>
              <a:cs typeface="Times New Roman" panose="02020603050405020304" pitchFamily="18" charset="0"/>
            </a:endParaRPr>
          </a:p>
          <a:p>
            <a:pPr marL="457200" lvl="0" indent="-323850" algn="l" rtl="0">
              <a:spcBef>
                <a:spcPts val="0"/>
              </a:spcBef>
              <a:spcAft>
                <a:spcPts val="0"/>
              </a:spcAft>
              <a:buSzPts val="1500"/>
              <a:buChar char="⬥"/>
            </a:pPr>
            <a:r>
              <a:rPr lang="en" sz="1600" dirty="0">
                <a:solidFill>
                  <a:schemeClr val="bg1"/>
                </a:solidFill>
                <a:latin typeface="Times New Roman" panose="02020603050405020304" pitchFamily="18" charset="0"/>
                <a:cs typeface="Times New Roman" panose="02020603050405020304" pitchFamily="18" charset="0"/>
              </a:rPr>
              <a:t>This method is a type of non-generalizing learning since it only stores instances of the training data, it does not create an internal model for generalizing the data. The classification is evaluated from a majority vote of the nearest neighbours of each query point, and each point is assigned to the class which is the most common among its neighbours.</a:t>
            </a:r>
          </a:p>
          <a:p>
            <a:pPr marL="133350" lvl="0" indent="0" algn="l" rtl="0">
              <a:spcBef>
                <a:spcPts val="0"/>
              </a:spcBef>
              <a:spcAft>
                <a:spcPts val="0"/>
              </a:spcAft>
              <a:buSzPts val="1500"/>
              <a:buNone/>
            </a:pPr>
            <a:endParaRPr sz="1600" dirty="0">
              <a:solidFill>
                <a:schemeClr val="bg1"/>
              </a:solidFill>
              <a:latin typeface="Times New Roman" panose="02020603050405020304" pitchFamily="18" charset="0"/>
              <a:cs typeface="Times New Roman" panose="02020603050405020304" pitchFamily="18" charset="0"/>
            </a:endParaRPr>
          </a:p>
          <a:p>
            <a:pPr marL="457200" lvl="0" indent="-323850" algn="l" rtl="0">
              <a:spcBef>
                <a:spcPts val="0"/>
              </a:spcBef>
              <a:spcAft>
                <a:spcPts val="0"/>
              </a:spcAft>
              <a:buSzPts val="1500"/>
              <a:buChar char="⬥"/>
            </a:pPr>
            <a:r>
              <a:rPr lang="en" sz="1600" dirty="0">
                <a:solidFill>
                  <a:schemeClr val="bg1"/>
                </a:solidFill>
                <a:latin typeface="Times New Roman" panose="02020603050405020304" pitchFamily="18" charset="0"/>
                <a:cs typeface="Times New Roman" panose="02020603050405020304" pitchFamily="18" charset="0"/>
              </a:rPr>
              <a:t>The choice of the value of k is dependent on the dataset: if k is set to a low value, the point is assigned to a class with only a few neighbours, and if k is a high value, then the effect of noise is suppressed and the classification is of a more general form.</a:t>
            </a:r>
            <a:endParaRPr sz="1600" dirty="0">
              <a:solidFill>
                <a:schemeClr val="bg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30"/>
          <p:cNvPicPr preferRelativeResize="0"/>
          <p:nvPr/>
        </p:nvPicPr>
        <p:blipFill>
          <a:blip r:embed="rId3">
            <a:alphaModFix/>
          </a:blip>
          <a:stretch>
            <a:fillRect/>
          </a:stretch>
        </p:blipFill>
        <p:spPr>
          <a:xfrm>
            <a:off x="2782796" y="907425"/>
            <a:ext cx="3578404" cy="2766050"/>
          </a:xfrm>
          <a:prstGeom prst="rect">
            <a:avLst/>
          </a:prstGeom>
          <a:noFill/>
          <a:ln>
            <a:noFill/>
          </a:ln>
        </p:spPr>
      </p:pic>
      <p:sp>
        <p:nvSpPr>
          <p:cNvPr id="338" name="Google Shape;338;p30"/>
          <p:cNvSpPr txBox="1"/>
          <p:nvPr/>
        </p:nvSpPr>
        <p:spPr>
          <a:xfrm>
            <a:off x="3162600" y="3728050"/>
            <a:ext cx="2818800" cy="47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b="1">
                <a:latin typeface="Calibri"/>
                <a:ea typeface="Calibri"/>
                <a:cs typeface="Calibri"/>
                <a:sym typeface="Calibri"/>
              </a:rPr>
              <a:t>K Nearest Neighbours</a:t>
            </a:r>
            <a:endParaRPr sz="1700" b="1">
              <a:latin typeface="Calibri"/>
              <a:ea typeface="Calibri"/>
              <a:cs typeface="Calibri"/>
              <a:sym typeface="Calibri"/>
            </a:endParaRPr>
          </a:p>
        </p:txBody>
      </p:sp>
      <p:sp>
        <p:nvSpPr>
          <p:cNvPr id="339" name="Google Shape;339;p30"/>
          <p:cNvSpPr txBox="1"/>
          <p:nvPr/>
        </p:nvSpPr>
        <p:spPr>
          <a:xfrm>
            <a:off x="798075" y="305650"/>
            <a:ext cx="7320000" cy="54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alibri"/>
                <a:ea typeface="Calibri"/>
                <a:cs typeface="Calibri"/>
                <a:sym typeface="Calibri"/>
              </a:rPr>
              <a:t>The confusion matrix obtained after applying K Nearest Neighbours Model to the dataset:</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1"/>
          <p:cNvSpPr txBox="1">
            <a:spLocks noGrp="1"/>
          </p:cNvSpPr>
          <p:nvPr>
            <p:ph type="title"/>
          </p:nvPr>
        </p:nvSpPr>
        <p:spPr>
          <a:xfrm>
            <a:off x="1401450" y="361350"/>
            <a:ext cx="6424200" cy="737348"/>
          </a:xfrm>
          <a:prstGeom prst="rect">
            <a:avLst/>
          </a:prstGeom>
        </p:spPr>
        <p:txBody>
          <a:bodyPr spcFirstLastPara="1" wrap="square" lIns="0" tIns="0" rIns="0" bIns="0" anchor="ctr" anchorCtr="0">
            <a:noAutofit/>
          </a:bodyPr>
          <a:lstStyle/>
          <a:p>
            <a:pPr marL="0" lvl="0" indent="0" algn="ctr" rtl="0">
              <a:lnSpc>
                <a:spcPct val="115000"/>
              </a:lnSpc>
              <a:spcBef>
                <a:spcPts val="0"/>
              </a:spcBef>
              <a:spcAft>
                <a:spcPts val="1600"/>
              </a:spcAft>
              <a:buNone/>
            </a:pPr>
            <a:r>
              <a:rPr lang="en" sz="3600" b="1" dirty="0">
                <a:solidFill>
                  <a:schemeClr val="bg1"/>
                </a:solidFill>
                <a:latin typeface="Bradley Hand ITC" panose="03070402050302030203" pitchFamily="66" charset="0"/>
                <a:ea typeface="Calibri"/>
                <a:cs typeface="Calibri"/>
                <a:sym typeface="Calibri"/>
              </a:rPr>
              <a:t>Neural Networks:</a:t>
            </a:r>
            <a:endParaRPr sz="3600" dirty="0">
              <a:solidFill>
                <a:schemeClr val="bg1"/>
              </a:solidFill>
              <a:latin typeface="Bradley Hand ITC" panose="03070402050302030203" pitchFamily="66" charset="0"/>
            </a:endParaRPr>
          </a:p>
        </p:txBody>
      </p:sp>
      <p:sp>
        <p:nvSpPr>
          <p:cNvPr id="345" name="Google Shape;345;p31"/>
          <p:cNvSpPr txBox="1">
            <a:spLocks noGrp="1"/>
          </p:cNvSpPr>
          <p:nvPr>
            <p:ph type="body" idx="2"/>
          </p:nvPr>
        </p:nvSpPr>
        <p:spPr>
          <a:xfrm>
            <a:off x="466500" y="1435339"/>
            <a:ext cx="8211000" cy="4034400"/>
          </a:xfrm>
          <a:prstGeom prst="rect">
            <a:avLst/>
          </a:prstGeom>
        </p:spPr>
        <p:txBody>
          <a:bodyPr spcFirstLastPara="1" wrap="square" lIns="0" tIns="0" rIns="0" bIns="0" anchor="t" anchorCtr="0">
            <a:noAutofit/>
          </a:bodyPr>
          <a:lstStyle/>
          <a:p>
            <a:pPr marL="457200" lvl="0" indent="-323850" algn="l" rtl="0">
              <a:spcBef>
                <a:spcPts val="0"/>
              </a:spcBef>
              <a:spcAft>
                <a:spcPts val="0"/>
              </a:spcAft>
              <a:buSzPts val="1500"/>
              <a:buChar char="⬥"/>
            </a:pPr>
            <a:r>
              <a:rPr lang="en" sz="1500" dirty="0">
                <a:solidFill>
                  <a:srgbClr val="000000"/>
                </a:solidFill>
              </a:rPr>
              <a:t>Neural Networks are the biomimicry of human brain. Neural networks are multi-layer networks of neurons that we use to classify things, make predictions, etc. They are inspired by biological neural networks and the current so-called deep neural networks have proven to work quite well.</a:t>
            </a:r>
          </a:p>
          <a:p>
            <a:pPr marL="133350" lvl="0" indent="0" algn="l" rtl="0">
              <a:spcBef>
                <a:spcPts val="0"/>
              </a:spcBef>
              <a:spcAft>
                <a:spcPts val="0"/>
              </a:spcAft>
              <a:buSzPts val="1500"/>
              <a:buNone/>
            </a:pPr>
            <a:r>
              <a:rPr lang="en" sz="1500" dirty="0">
                <a:solidFill>
                  <a:srgbClr val="000000"/>
                </a:solidFill>
              </a:rPr>
              <a:t> </a:t>
            </a:r>
            <a:endParaRPr sz="1500" dirty="0">
              <a:solidFill>
                <a:srgbClr val="000000"/>
              </a:solidFill>
            </a:endParaRPr>
          </a:p>
          <a:p>
            <a:pPr marL="457200" lvl="0" indent="-323850" algn="l" rtl="0">
              <a:spcBef>
                <a:spcPts val="0"/>
              </a:spcBef>
              <a:spcAft>
                <a:spcPts val="0"/>
              </a:spcAft>
              <a:buSzPts val="1500"/>
              <a:buChar char="⬥"/>
            </a:pPr>
            <a:r>
              <a:rPr lang="en" sz="1500" dirty="0">
                <a:solidFill>
                  <a:srgbClr val="000000"/>
                </a:solidFill>
              </a:rPr>
              <a:t>The idea of ANNs is based on the belief that working of human brain by making the right connections, can be imitated using silicon and wires as living neurons and dendrites. </a:t>
            </a:r>
          </a:p>
          <a:p>
            <a:pPr marL="133350" lvl="0" indent="0" algn="l" rtl="0">
              <a:spcBef>
                <a:spcPts val="0"/>
              </a:spcBef>
              <a:spcAft>
                <a:spcPts val="0"/>
              </a:spcAft>
              <a:buSzPts val="1500"/>
              <a:buNone/>
            </a:pPr>
            <a:endParaRPr sz="1500" dirty="0">
              <a:solidFill>
                <a:srgbClr val="000000"/>
              </a:solidFill>
            </a:endParaRPr>
          </a:p>
          <a:p>
            <a:pPr marL="457200" lvl="0" indent="-323850" algn="l" rtl="0">
              <a:spcBef>
                <a:spcPts val="0"/>
              </a:spcBef>
              <a:spcAft>
                <a:spcPts val="0"/>
              </a:spcAft>
              <a:buSzPts val="1500"/>
              <a:buChar char="⬥"/>
            </a:pPr>
            <a:r>
              <a:rPr lang="en" sz="1500" dirty="0">
                <a:solidFill>
                  <a:srgbClr val="000000"/>
                </a:solidFill>
              </a:rPr>
              <a:t>ANNs are composed of multiple nodes, which imitate biological neurons of human brain. The neurons are connected by links and they interact with each other. The nodes can take input data and perform simple operations on the data. The result of these operations is passed to other neurons. The output at each node is called its activation or node value.</a:t>
            </a:r>
            <a:endParaRPr sz="1500" dirty="0">
              <a:solidFill>
                <a:srgbClr val="000000"/>
              </a:solidFill>
            </a:endParaRPr>
          </a:p>
          <a:p>
            <a:pPr marL="0" lvl="0" indent="0" algn="l" rtl="0">
              <a:spcBef>
                <a:spcPts val="0"/>
              </a:spcBef>
              <a:spcAft>
                <a:spcPts val="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2"/>
          <p:cNvSpPr txBox="1">
            <a:spLocks noGrp="1"/>
          </p:cNvSpPr>
          <p:nvPr>
            <p:ph type="body" idx="2"/>
          </p:nvPr>
        </p:nvSpPr>
        <p:spPr>
          <a:xfrm>
            <a:off x="3342600" y="4165325"/>
            <a:ext cx="2458800" cy="520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600" b="1"/>
              <a:t>Artificial Neural Networks</a:t>
            </a:r>
            <a:endParaRPr sz="1600" b="1"/>
          </a:p>
        </p:txBody>
      </p:sp>
      <p:pic>
        <p:nvPicPr>
          <p:cNvPr id="351" name="Google Shape;351;p32"/>
          <p:cNvPicPr preferRelativeResize="0"/>
          <p:nvPr/>
        </p:nvPicPr>
        <p:blipFill>
          <a:blip r:embed="rId3">
            <a:alphaModFix/>
          </a:blip>
          <a:stretch>
            <a:fillRect/>
          </a:stretch>
        </p:blipFill>
        <p:spPr>
          <a:xfrm>
            <a:off x="2734500" y="958763"/>
            <a:ext cx="3675000" cy="2961230"/>
          </a:xfrm>
          <a:prstGeom prst="rect">
            <a:avLst/>
          </a:prstGeom>
          <a:noFill/>
          <a:ln>
            <a:noFill/>
          </a:ln>
        </p:spPr>
      </p:pic>
      <p:sp>
        <p:nvSpPr>
          <p:cNvPr id="352" name="Google Shape;352;p32"/>
          <p:cNvSpPr txBox="1"/>
          <p:nvPr/>
        </p:nvSpPr>
        <p:spPr>
          <a:xfrm>
            <a:off x="1240801" y="305650"/>
            <a:ext cx="6662400" cy="54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alibri"/>
                <a:ea typeface="Calibri"/>
                <a:cs typeface="Calibri"/>
                <a:sym typeface="Calibri"/>
              </a:rPr>
              <a:t>The confusion matrix obtained after applying Artificial Neural Networks to the dataset:</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3"/>
          <p:cNvSpPr txBox="1">
            <a:spLocks noGrp="1"/>
          </p:cNvSpPr>
          <p:nvPr>
            <p:ph type="title"/>
          </p:nvPr>
        </p:nvSpPr>
        <p:spPr>
          <a:xfrm>
            <a:off x="1395300" y="322950"/>
            <a:ext cx="6424200" cy="54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000" b="1" dirty="0">
                <a:solidFill>
                  <a:srgbClr val="000000"/>
                </a:solidFill>
                <a:latin typeface="Bradley Hand ITC" panose="03070402050302030203" pitchFamily="66" charset="0"/>
              </a:rPr>
              <a:t>Naive Bayes</a:t>
            </a:r>
            <a:endParaRPr sz="4000" b="1" dirty="0">
              <a:solidFill>
                <a:srgbClr val="000000"/>
              </a:solidFill>
              <a:latin typeface="Bradley Hand ITC" panose="03070402050302030203" pitchFamily="66" charset="0"/>
            </a:endParaRPr>
          </a:p>
        </p:txBody>
      </p:sp>
      <p:sp>
        <p:nvSpPr>
          <p:cNvPr id="358" name="Google Shape;358;p33"/>
          <p:cNvSpPr txBox="1">
            <a:spLocks noGrp="1"/>
          </p:cNvSpPr>
          <p:nvPr>
            <p:ph type="body" idx="2"/>
          </p:nvPr>
        </p:nvSpPr>
        <p:spPr>
          <a:xfrm>
            <a:off x="725850" y="933075"/>
            <a:ext cx="7576500" cy="39189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US" sz="1600" dirty="0">
                <a:solidFill>
                  <a:schemeClr val="bg1"/>
                </a:solidFill>
                <a:latin typeface="Times New Roman" panose="02020603050405020304" pitchFamily="18" charset="0"/>
                <a:cs typeface="Times New Roman" panose="02020603050405020304" pitchFamily="18" charset="0"/>
              </a:rPr>
              <a:t>This is a classification technique based on an assumption of independence between predictors or what’s known as Bayes’ theorem. In simple terms, a Naïve Bayes assumes that the presence of a particular feature in a class is unrelated to the presence of any other feature. Bayes theorem provides a way of calculating posterior probability P(</a:t>
            </a:r>
            <a:r>
              <a:rPr lang="en-US" sz="1600" dirty="0" err="1">
                <a:solidFill>
                  <a:schemeClr val="bg1"/>
                </a:solidFill>
                <a:latin typeface="Times New Roman" panose="02020603050405020304" pitchFamily="18" charset="0"/>
                <a:cs typeface="Times New Roman" panose="02020603050405020304" pitchFamily="18" charset="0"/>
              </a:rPr>
              <a:t>c|x</a:t>
            </a:r>
            <a:r>
              <a:rPr lang="en-US" sz="1600" dirty="0">
                <a:solidFill>
                  <a:schemeClr val="bg1"/>
                </a:solidFill>
                <a:latin typeface="Times New Roman" panose="02020603050405020304" pitchFamily="18" charset="0"/>
                <a:cs typeface="Times New Roman" panose="02020603050405020304" pitchFamily="18" charset="0"/>
              </a:rPr>
              <a:t>) from P(c), P(x) and P(</a:t>
            </a:r>
            <a:r>
              <a:rPr lang="en-US" sz="1600" dirty="0" err="1">
                <a:solidFill>
                  <a:schemeClr val="bg1"/>
                </a:solidFill>
                <a:latin typeface="Times New Roman" panose="02020603050405020304" pitchFamily="18" charset="0"/>
                <a:cs typeface="Times New Roman" panose="02020603050405020304" pitchFamily="18" charset="0"/>
              </a:rPr>
              <a:t>x|c</a:t>
            </a:r>
            <a:r>
              <a:rPr lang="en-US" sz="1600" dirty="0">
                <a:solidFill>
                  <a:schemeClr val="bg1"/>
                </a:solidFill>
                <a:latin typeface="Times New Roman" panose="02020603050405020304" pitchFamily="18" charset="0"/>
                <a:cs typeface="Times New Roman" panose="02020603050405020304" pitchFamily="18" charset="0"/>
              </a:rPr>
              <a:t>). The expression for </a:t>
            </a:r>
            <a:r>
              <a:rPr lang="en-US" sz="1600" b="1" dirty="0">
                <a:solidFill>
                  <a:schemeClr val="bg1"/>
                </a:solidFill>
                <a:latin typeface="Times New Roman" panose="02020603050405020304" pitchFamily="18" charset="0"/>
                <a:cs typeface="Times New Roman" panose="02020603050405020304" pitchFamily="18" charset="0"/>
              </a:rPr>
              <a:t>Posterior Probability</a:t>
            </a:r>
            <a:r>
              <a:rPr lang="en-US" sz="1600" dirty="0">
                <a:solidFill>
                  <a:schemeClr val="bg1"/>
                </a:solidFill>
                <a:latin typeface="Times New Roman" panose="02020603050405020304" pitchFamily="18" charset="0"/>
                <a:cs typeface="Times New Roman" panose="02020603050405020304" pitchFamily="18" charset="0"/>
              </a:rPr>
              <a:t> is as follows.</a:t>
            </a:r>
          </a:p>
          <a:p>
            <a:pPr marL="114300" lvl="0" indent="0" algn="l" rtl="0">
              <a:spcBef>
                <a:spcPts val="0"/>
              </a:spcBef>
              <a:spcAft>
                <a:spcPts val="0"/>
              </a:spcAft>
              <a:buSzPts val="1800"/>
              <a:buNone/>
            </a:pPr>
            <a:endParaRPr lang="en-US" sz="1600" dirty="0">
              <a:solidFill>
                <a:schemeClr val="bg1"/>
              </a:solidFill>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endParaRPr lang="en-US" sz="1600" dirty="0">
              <a:solidFill>
                <a:schemeClr val="bg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sz="1600" dirty="0">
              <a:solidFill>
                <a:schemeClr val="bg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dirty="0">
              <a:latin typeface="Times New Roman" panose="02020603050405020304" pitchFamily="18" charset="0"/>
              <a:cs typeface="Times New Roman" panose="02020603050405020304" pitchFamily="18" charset="0"/>
            </a:endParaRPr>
          </a:p>
        </p:txBody>
      </p:sp>
      <p:pic>
        <p:nvPicPr>
          <p:cNvPr id="2" name="Google Shape;359;p33">
            <a:extLst>
              <a:ext uri="{FF2B5EF4-FFF2-40B4-BE49-F238E27FC236}">
                <a16:creationId xmlns:a16="http://schemas.microsoft.com/office/drawing/2014/main" id="{2637A541-0292-43F7-9A00-FC8DB57F6E0B}"/>
              </a:ext>
            </a:extLst>
          </p:cNvPr>
          <p:cNvPicPr preferRelativeResize="0"/>
          <p:nvPr/>
        </p:nvPicPr>
        <p:blipFill>
          <a:blip r:embed="rId3">
            <a:alphaModFix/>
          </a:blip>
          <a:stretch>
            <a:fillRect/>
          </a:stretch>
        </p:blipFill>
        <p:spPr>
          <a:xfrm>
            <a:off x="1789950" y="2439225"/>
            <a:ext cx="5448300" cy="228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p:nvPr/>
        </p:nvSpPr>
        <p:spPr>
          <a:xfrm>
            <a:off x="583199" y="685775"/>
            <a:ext cx="8227647" cy="100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chemeClr val="accent1">
                    <a:lumMod val="50000"/>
                  </a:schemeClr>
                </a:solidFill>
                <a:latin typeface="Bradley Hand ITC" panose="03070402050302030203" pitchFamily="66" charset="0"/>
                <a:ea typeface="Calibri"/>
                <a:cs typeface="Calibri"/>
                <a:sym typeface="Calibri"/>
              </a:rPr>
              <a:t>                   Contents:</a:t>
            </a:r>
            <a:endParaRPr sz="4000" b="1" dirty="0">
              <a:solidFill>
                <a:schemeClr val="accent1">
                  <a:lumMod val="50000"/>
                </a:schemeClr>
              </a:solidFill>
              <a:latin typeface="Bradley Hand ITC" panose="03070402050302030203" pitchFamily="66" charset="0"/>
              <a:ea typeface="Calibri"/>
              <a:cs typeface="Calibri"/>
              <a:sym typeface="Calibri"/>
            </a:endParaRPr>
          </a:p>
        </p:txBody>
      </p:sp>
      <p:sp>
        <p:nvSpPr>
          <p:cNvPr id="249" name="Google Shape;249;p16"/>
          <p:cNvSpPr txBox="1"/>
          <p:nvPr/>
        </p:nvSpPr>
        <p:spPr>
          <a:xfrm>
            <a:off x="583200" y="1403875"/>
            <a:ext cx="6737700" cy="3026400"/>
          </a:xfrm>
          <a:prstGeom prst="rect">
            <a:avLst/>
          </a:prstGeom>
          <a:noFill/>
          <a:ln>
            <a:noFill/>
          </a:ln>
        </p:spPr>
        <p:txBody>
          <a:bodyPr spcFirstLastPara="1" wrap="square" lIns="91425" tIns="91425" rIns="91425" bIns="91425" anchor="t" anchorCtr="0">
            <a:noAutofit/>
          </a:bodyPr>
          <a:lstStyle/>
          <a:p>
            <a:pPr marL="457200" lvl="0" indent="-393700" algn="l" rtl="0">
              <a:spcBef>
                <a:spcPts val="0"/>
              </a:spcBef>
              <a:spcAft>
                <a:spcPts val="0"/>
              </a:spcAft>
              <a:buSzPts val="2600"/>
              <a:buFont typeface="Oswald"/>
              <a:buAutoNum type="arabicPeriod"/>
            </a:pPr>
            <a:r>
              <a:rPr lang="en" sz="2600" dirty="0">
                <a:latin typeface="Bell MT" panose="02020503060305020303" pitchFamily="18" charset="0"/>
                <a:ea typeface="Oswald"/>
                <a:cs typeface="Oswald"/>
                <a:sym typeface="Oswald"/>
              </a:rPr>
              <a:t>Introduction</a:t>
            </a:r>
            <a:endParaRPr sz="2600" dirty="0">
              <a:latin typeface="Bell MT" panose="02020503060305020303" pitchFamily="18" charset="0"/>
              <a:ea typeface="Oswald"/>
              <a:cs typeface="Oswald"/>
              <a:sym typeface="Oswald"/>
            </a:endParaRPr>
          </a:p>
          <a:p>
            <a:pPr marL="457200" lvl="0" indent="-393700" algn="l" rtl="0">
              <a:spcBef>
                <a:spcPts val="0"/>
              </a:spcBef>
              <a:spcAft>
                <a:spcPts val="0"/>
              </a:spcAft>
              <a:buSzPts val="2600"/>
              <a:buFont typeface="Oswald"/>
              <a:buAutoNum type="arabicPeriod"/>
            </a:pPr>
            <a:r>
              <a:rPr lang="en" sz="2600" dirty="0">
                <a:latin typeface="Bell MT" panose="02020503060305020303" pitchFamily="18" charset="0"/>
                <a:ea typeface="Oswald"/>
                <a:cs typeface="Oswald"/>
                <a:sym typeface="Oswald"/>
              </a:rPr>
              <a:t>Problem Definition</a:t>
            </a:r>
            <a:endParaRPr sz="2600" dirty="0">
              <a:latin typeface="Bell MT" panose="02020503060305020303" pitchFamily="18" charset="0"/>
              <a:ea typeface="Oswald"/>
              <a:cs typeface="Oswald"/>
              <a:sym typeface="Oswald"/>
            </a:endParaRPr>
          </a:p>
          <a:p>
            <a:pPr marL="457200" lvl="0" indent="-393700" algn="l" rtl="0">
              <a:spcBef>
                <a:spcPts val="0"/>
              </a:spcBef>
              <a:spcAft>
                <a:spcPts val="0"/>
              </a:spcAft>
              <a:buSzPts val="2600"/>
              <a:buFont typeface="Oswald"/>
              <a:buAutoNum type="arabicPeriod"/>
            </a:pPr>
            <a:r>
              <a:rPr lang="en" sz="2600" dirty="0">
                <a:latin typeface="Bell MT" panose="02020503060305020303" pitchFamily="18" charset="0"/>
                <a:ea typeface="Oswald"/>
                <a:cs typeface="Oswald"/>
                <a:sym typeface="Oswald"/>
              </a:rPr>
              <a:t>Proposed Work</a:t>
            </a:r>
            <a:endParaRPr sz="2600" dirty="0">
              <a:latin typeface="Bell MT" panose="02020503060305020303" pitchFamily="18" charset="0"/>
              <a:ea typeface="Oswald"/>
              <a:cs typeface="Oswald"/>
              <a:sym typeface="Oswald"/>
            </a:endParaRPr>
          </a:p>
          <a:p>
            <a:pPr marL="457200" lvl="0" indent="-393700" algn="l" rtl="0">
              <a:spcBef>
                <a:spcPts val="0"/>
              </a:spcBef>
              <a:spcAft>
                <a:spcPts val="0"/>
              </a:spcAft>
              <a:buSzPts val="2600"/>
              <a:buFont typeface="Oswald"/>
              <a:buAutoNum type="arabicPeriod"/>
            </a:pPr>
            <a:r>
              <a:rPr lang="en" sz="2600" dirty="0">
                <a:latin typeface="Bell MT" panose="02020503060305020303" pitchFamily="18" charset="0"/>
                <a:ea typeface="Oswald"/>
                <a:cs typeface="Oswald"/>
                <a:sym typeface="Oswald"/>
              </a:rPr>
              <a:t>Methodology</a:t>
            </a:r>
            <a:endParaRPr sz="2600" dirty="0">
              <a:latin typeface="Bell MT" panose="02020503060305020303" pitchFamily="18" charset="0"/>
              <a:ea typeface="Oswald"/>
              <a:cs typeface="Oswald"/>
              <a:sym typeface="Oswald"/>
            </a:endParaRPr>
          </a:p>
          <a:p>
            <a:pPr marL="457200" lvl="0" indent="-393700" algn="l" rtl="0">
              <a:spcBef>
                <a:spcPts val="0"/>
              </a:spcBef>
              <a:spcAft>
                <a:spcPts val="0"/>
              </a:spcAft>
              <a:buSzPts val="2600"/>
              <a:buFont typeface="Oswald"/>
              <a:buAutoNum type="arabicPeriod"/>
            </a:pPr>
            <a:r>
              <a:rPr lang="en" sz="2600" dirty="0">
                <a:latin typeface="Bell MT" panose="02020503060305020303" pitchFamily="18" charset="0"/>
                <a:ea typeface="Oswald"/>
                <a:cs typeface="Oswald"/>
                <a:sym typeface="Oswald"/>
              </a:rPr>
              <a:t>Results</a:t>
            </a:r>
            <a:endParaRPr sz="2600" dirty="0">
              <a:latin typeface="Bell MT" panose="02020503060305020303" pitchFamily="18" charset="0"/>
              <a:ea typeface="Oswald"/>
              <a:cs typeface="Oswald"/>
              <a:sym typeface="Oswald"/>
            </a:endParaRPr>
          </a:p>
          <a:p>
            <a:pPr marL="457200" lvl="0" indent="-393700" algn="l" rtl="0">
              <a:spcBef>
                <a:spcPts val="0"/>
              </a:spcBef>
              <a:spcAft>
                <a:spcPts val="0"/>
              </a:spcAft>
              <a:buSzPts val="2600"/>
              <a:buFont typeface="Oswald"/>
              <a:buAutoNum type="arabicPeriod"/>
            </a:pPr>
            <a:r>
              <a:rPr lang="en" sz="2600" dirty="0">
                <a:latin typeface="Bell MT" panose="02020503060305020303" pitchFamily="18" charset="0"/>
                <a:ea typeface="Oswald"/>
                <a:cs typeface="Oswald"/>
                <a:sym typeface="Oswald"/>
              </a:rPr>
              <a:t>Conclusion and Future Work</a:t>
            </a:r>
            <a:endParaRPr sz="2600" dirty="0">
              <a:latin typeface="Bell MT" panose="02020503060305020303" pitchFamily="18" charset="0"/>
              <a:ea typeface="Oswald"/>
              <a:cs typeface="Oswald"/>
              <a:sym typeface="Oswald"/>
            </a:endParaRPr>
          </a:p>
          <a:p>
            <a:pPr marL="457200" lvl="0" indent="-393700" algn="l" rtl="0">
              <a:spcBef>
                <a:spcPts val="0"/>
              </a:spcBef>
              <a:spcAft>
                <a:spcPts val="0"/>
              </a:spcAft>
              <a:buSzPts val="2600"/>
              <a:buFont typeface="Oswald"/>
              <a:buAutoNum type="arabicPeriod"/>
            </a:pPr>
            <a:r>
              <a:rPr lang="en" sz="2600" dirty="0">
                <a:latin typeface="Bell MT" panose="02020503060305020303" pitchFamily="18" charset="0"/>
                <a:ea typeface="Oswald"/>
                <a:cs typeface="Oswald"/>
                <a:sym typeface="Oswald"/>
              </a:rPr>
              <a:t>References</a:t>
            </a:r>
            <a:endParaRPr sz="2600" dirty="0">
              <a:latin typeface="Bell MT" panose="02020503060305020303" pitchFamily="18" charset="0"/>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364" name="Google Shape;364;p34"/>
          <p:cNvPicPr preferRelativeResize="0"/>
          <p:nvPr/>
        </p:nvPicPr>
        <p:blipFill>
          <a:blip r:embed="rId3">
            <a:alphaModFix/>
          </a:blip>
          <a:stretch>
            <a:fillRect/>
          </a:stretch>
        </p:blipFill>
        <p:spPr>
          <a:xfrm>
            <a:off x="2514750" y="1134575"/>
            <a:ext cx="4114500" cy="2766050"/>
          </a:xfrm>
          <a:prstGeom prst="rect">
            <a:avLst/>
          </a:prstGeom>
          <a:noFill/>
          <a:ln>
            <a:noFill/>
          </a:ln>
        </p:spPr>
      </p:pic>
      <p:sp>
        <p:nvSpPr>
          <p:cNvPr id="365" name="Google Shape;365;p34"/>
          <p:cNvSpPr txBox="1"/>
          <p:nvPr/>
        </p:nvSpPr>
        <p:spPr>
          <a:xfrm>
            <a:off x="2979775" y="3943638"/>
            <a:ext cx="2524200" cy="37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b="1">
                <a:latin typeface="Calibri"/>
                <a:ea typeface="Calibri"/>
                <a:cs typeface="Calibri"/>
                <a:sym typeface="Calibri"/>
              </a:rPr>
              <a:t>Naive Bayes</a:t>
            </a:r>
            <a:endParaRPr sz="1700" b="1">
              <a:latin typeface="Calibri"/>
              <a:ea typeface="Calibri"/>
              <a:cs typeface="Calibri"/>
              <a:sym typeface="Calibri"/>
            </a:endParaRPr>
          </a:p>
        </p:txBody>
      </p:sp>
      <p:sp>
        <p:nvSpPr>
          <p:cNvPr id="366" name="Google Shape;366;p34"/>
          <p:cNvSpPr txBox="1"/>
          <p:nvPr/>
        </p:nvSpPr>
        <p:spPr>
          <a:xfrm>
            <a:off x="1240801" y="305650"/>
            <a:ext cx="6662400" cy="54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alibri"/>
                <a:ea typeface="Calibri"/>
                <a:cs typeface="Calibri"/>
                <a:sym typeface="Calibri"/>
              </a:rPr>
              <a:t>The confusion matrix obtained after applying Naive Bayes to the dataset:</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5"/>
          <p:cNvSpPr txBox="1"/>
          <p:nvPr/>
        </p:nvSpPr>
        <p:spPr>
          <a:xfrm>
            <a:off x="583200" y="310550"/>
            <a:ext cx="4698300" cy="100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latin typeface="Calibri"/>
                <a:ea typeface="Calibri"/>
                <a:cs typeface="Calibri"/>
                <a:sym typeface="Calibri"/>
              </a:rPr>
              <a:t>Results:</a:t>
            </a:r>
            <a:endParaRPr sz="2600" b="1">
              <a:latin typeface="Calibri"/>
              <a:ea typeface="Calibri"/>
              <a:cs typeface="Calibri"/>
              <a:sym typeface="Calibri"/>
            </a:endParaRPr>
          </a:p>
        </p:txBody>
      </p:sp>
      <p:sp>
        <p:nvSpPr>
          <p:cNvPr id="372" name="Google Shape;372;p35"/>
          <p:cNvSpPr txBox="1"/>
          <p:nvPr/>
        </p:nvSpPr>
        <p:spPr>
          <a:xfrm>
            <a:off x="583200" y="915225"/>
            <a:ext cx="7337100" cy="534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We have implemented different machine learning models and predicted whether a song will be a Billboard Hot 100 hit or not. We have gotten following results: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graphicFrame>
        <p:nvGraphicFramePr>
          <p:cNvPr id="373" name="Google Shape;373;p35"/>
          <p:cNvGraphicFramePr/>
          <p:nvPr/>
        </p:nvGraphicFramePr>
        <p:xfrm>
          <a:off x="952500" y="1601450"/>
          <a:ext cx="7239000" cy="3200160"/>
        </p:xfrm>
        <a:graphic>
          <a:graphicData uri="http://schemas.openxmlformats.org/drawingml/2006/table">
            <a:tbl>
              <a:tblPr>
                <a:noFill/>
                <a:tableStyleId>{C37FEFC2-2A31-4C67-8677-8534CCA62FEE}</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600" b="1"/>
                        <a:t>Algorithm </a:t>
                      </a:r>
                      <a:endParaRPr sz="1600" b="1"/>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b="1"/>
                        <a:t>Accuracy</a:t>
                      </a:r>
                      <a:endParaRPr sz="1600" b="1"/>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Logistic Regression</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65.83%</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Naive Bayes</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53.19%</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t>K Nearest Neighbours</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62.96%</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t>Decision Tree</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62.70%</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a:t>Random Forest</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67.28%</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a:t>Support Vector Machine</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63.95%</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n" b="1" i="1">
                          <a:solidFill>
                            <a:srgbClr val="FF0000"/>
                          </a:solidFill>
                        </a:rPr>
                        <a:t>Artificial Neural Network</a:t>
                      </a:r>
                      <a:endParaRPr b="1" i="1">
                        <a:solidFill>
                          <a:srgbClr val="FF0000"/>
                        </a:solidFill>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b="1" i="1">
                          <a:solidFill>
                            <a:srgbClr val="FF0000"/>
                          </a:solidFill>
                        </a:rPr>
                        <a:t>70.08%</a:t>
                      </a:r>
                      <a:endParaRPr b="1" i="1">
                        <a:solidFill>
                          <a:srgbClr val="FF0000"/>
                        </a:solidFill>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6"/>
          <p:cNvSpPr txBox="1"/>
          <p:nvPr/>
        </p:nvSpPr>
        <p:spPr>
          <a:xfrm>
            <a:off x="458700" y="1806000"/>
            <a:ext cx="8226600" cy="15315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900"/>
              </a:spcBef>
              <a:spcAft>
                <a:spcPts val="0"/>
              </a:spcAft>
              <a:buSzPts val="1400"/>
              <a:buChar char="●"/>
            </a:pPr>
            <a:r>
              <a:rPr lang="en" sz="1500">
                <a:latin typeface="Times New Roman"/>
                <a:ea typeface="Times New Roman"/>
                <a:cs typeface="Times New Roman"/>
                <a:sym typeface="Times New Roman"/>
              </a:rPr>
              <a:t>While the Logistic Regression Models gives many false negative, the Naïve Bayes gives many false positives.</a:t>
            </a:r>
            <a:endParaRPr sz="1500">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Char char="●"/>
            </a:pPr>
            <a:r>
              <a:rPr lang="en" sz="1500">
                <a:latin typeface="Times New Roman"/>
                <a:ea typeface="Times New Roman"/>
                <a:cs typeface="Times New Roman"/>
                <a:sym typeface="Times New Roman"/>
              </a:rPr>
              <a:t>Artificial Neural Network gives the best accuracy of 70%. It has 2 hidden layers.</a:t>
            </a:r>
            <a:endParaRPr sz="1500">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Char char="●"/>
            </a:pPr>
            <a:r>
              <a:rPr lang="en" sz="1500">
                <a:latin typeface="Times New Roman"/>
                <a:ea typeface="Times New Roman"/>
                <a:cs typeface="Times New Roman"/>
                <a:sym typeface="Times New Roman"/>
              </a:rPr>
              <a:t>SVM fails to identify the positive class completely and has not performed well.</a:t>
            </a:r>
            <a:endParaRPr sz="1500">
              <a:latin typeface="Times New Roman"/>
              <a:ea typeface="Times New Roman"/>
              <a:cs typeface="Times New Roman"/>
              <a:sym typeface="Times New Roman"/>
            </a:endParaRPr>
          </a:p>
        </p:txBody>
      </p:sp>
      <p:sp>
        <p:nvSpPr>
          <p:cNvPr id="379" name="Google Shape;379;p36"/>
          <p:cNvSpPr txBox="1"/>
          <p:nvPr/>
        </p:nvSpPr>
        <p:spPr>
          <a:xfrm>
            <a:off x="1957650" y="309850"/>
            <a:ext cx="5228700" cy="1061700"/>
          </a:xfrm>
          <a:prstGeom prst="rect">
            <a:avLst/>
          </a:prstGeom>
          <a:noFill/>
          <a:ln>
            <a:noFill/>
          </a:ln>
        </p:spPr>
        <p:txBody>
          <a:bodyPr spcFirstLastPara="1" wrap="square" lIns="91425" tIns="91425" rIns="91425" bIns="91425" anchor="t" anchorCtr="0">
            <a:noAutofit/>
          </a:bodyPr>
          <a:lstStyle/>
          <a:p>
            <a:pPr marL="0" lvl="0" indent="0" algn="ctr" rtl="0">
              <a:lnSpc>
                <a:spcPct val="163636"/>
              </a:lnSpc>
              <a:spcBef>
                <a:spcPts val="1200"/>
              </a:spcBef>
              <a:spcAft>
                <a:spcPts val="0"/>
              </a:spcAft>
              <a:buNone/>
            </a:pPr>
            <a:r>
              <a:rPr lang="en" sz="1500" b="1">
                <a:latin typeface="Times New Roman"/>
                <a:ea typeface="Times New Roman"/>
                <a:cs typeface="Times New Roman"/>
                <a:sym typeface="Times New Roman"/>
              </a:rPr>
              <a:t>The following insights are gained from the above results: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8"/>
          <p:cNvSpPr txBox="1"/>
          <p:nvPr/>
        </p:nvSpPr>
        <p:spPr>
          <a:xfrm>
            <a:off x="2222850" y="326850"/>
            <a:ext cx="4698300" cy="77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600" b="1">
                <a:latin typeface="Calibri"/>
                <a:ea typeface="Calibri"/>
                <a:cs typeface="Calibri"/>
                <a:sym typeface="Calibri"/>
              </a:rPr>
              <a:t>Conclusion and future Work:</a:t>
            </a:r>
            <a:endParaRPr sz="2600" b="1">
              <a:latin typeface="Calibri"/>
              <a:ea typeface="Calibri"/>
              <a:cs typeface="Calibri"/>
              <a:sym typeface="Calibri"/>
            </a:endParaRPr>
          </a:p>
        </p:txBody>
      </p:sp>
      <p:sp>
        <p:nvSpPr>
          <p:cNvPr id="390" name="Google Shape;390;p38"/>
          <p:cNvSpPr txBox="1"/>
          <p:nvPr/>
        </p:nvSpPr>
        <p:spPr>
          <a:xfrm>
            <a:off x="583200" y="1061325"/>
            <a:ext cx="7860900" cy="33117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Font typeface="Calibri"/>
              <a:buChar char="●"/>
            </a:pPr>
            <a:r>
              <a:rPr lang="en" sz="1600">
                <a:latin typeface="Calibri"/>
                <a:ea typeface="Calibri"/>
                <a:cs typeface="Calibri"/>
                <a:sym typeface="Calibri"/>
              </a:rPr>
              <a:t>The Billboard Hot 100 chart is one of the definitive ways to measure the success of a popular song.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This project is relevant to musicians and music labels. Not only will it help determine how best to produce songs to maximize their potential for becoming a hit, it could also help decide which songs could give the greatest return for investment on advertising and publicity. Furthermore, it would help artists and music labels determine which songs are unlikely to become Billboard Hot 100 hits.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This will help musicians to review their work and improve the quality of song. In this synopsis, we have introduced a machine learning based model for predicting hit songs based on audio features, artist, genre. This project will also help the music labels to review songs.</a:t>
            </a:r>
            <a:endParaRPr sz="16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0"/>
          <p:cNvSpPr txBox="1"/>
          <p:nvPr/>
        </p:nvSpPr>
        <p:spPr>
          <a:xfrm>
            <a:off x="583200" y="310550"/>
            <a:ext cx="4698300" cy="68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latin typeface="Calibri"/>
                <a:ea typeface="Calibri"/>
                <a:cs typeface="Calibri"/>
                <a:sym typeface="Calibri"/>
              </a:rPr>
              <a:t>References:</a:t>
            </a:r>
            <a:endParaRPr sz="2600" b="1">
              <a:latin typeface="Calibri"/>
              <a:ea typeface="Calibri"/>
              <a:cs typeface="Calibri"/>
              <a:sym typeface="Calibri"/>
            </a:endParaRPr>
          </a:p>
        </p:txBody>
      </p:sp>
      <p:sp>
        <p:nvSpPr>
          <p:cNvPr id="402" name="Google Shape;402;p40"/>
          <p:cNvSpPr txBox="1"/>
          <p:nvPr/>
        </p:nvSpPr>
        <p:spPr>
          <a:xfrm>
            <a:off x="583200" y="1047975"/>
            <a:ext cx="7872900" cy="36498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Font typeface="Calibri"/>
              <a:buChar char="●"/>
            </a:pPr>
            <a:r>
              <a:rPr lang="en" sz="1700">
                <a:latin typeface="Calibri"/>
                <a:ea typeface="Calibri"/>
                <a:cs typeface="Calibri"/>
                <a:sym typeface="Calibri"/>
              </a:rPr>
              <a:t>HITPREDICT: PREDICTING HIT SONGS USING SPOTIFY DATA STANFORD COMPUTER SCIENCE 229: MACHINE LEARNING by Elena Georgieva, Marcella Suta, and Nicholas Burton.</a:t>
            </a:r>
            <a:endParaRPr sz="1700">
              <a:latin typeface="Calibri"/>
              <a:ea typeface="Calibri"/>
              <a:cs typeface="Calibri"/>
              <a:sym typeface="Calibri"/>
            </a:endParaRPr>
          </a:p>
          <a:p>
            <a:pPr marL="457200" lvl="0" indent="-336550" algn="l" rtl="0">
              <a:spcBef>
                <a:spcPts val="0"/>
              </a:spcBef>
              <a:spcAft>
                <a:spcPts val="0"/>
              </a:spcAft>
              <a:buSzPts val="1700"/>
              <a:buFont typeface="Calibri"/>
              <a:buChar char="●"/>
            </a:pPr>
            <a:r>
              <a:rPr lang="en" sz="1700">
                <a:latin typeface="Calibri"/>
                <a:ea typeface="Calibri"/>
                <a:cs typeface="Calibri"/>
                <a:sym typeface="Calibri"/>
              </a:rPr>
              <a:t>Predicting Hit Songs with Machine Learning" by Minna Reiman and Philippa Ornell.</a:t>
            </a:r>
            <a:endParaRPr sz="1700">
              <a:latin typeface="Calibri"/>
              <a:ea typeface="Calibri"/>
              <a:cs typeface="Calibri"/>
              <a:sym typeface="Calibri"/>
            </a:endParaRPr>
          </a:p>
          <a:p>
            <a:pPr marL="457200" lvl="0" indent="-336550" algn="l" rtl="0">
              <a:spcBef>
                <a:spcPts val="0"/>
              </a:spcBef>
              <a:spcAft>
                <a:spcPts val="0"/>
              </a:spcAft>
              <a:buSzPts val="1700"/>
              <a:buFont typeface="Calibri"/>
              <a:buChar char="●"/>
            </a:pPr>
            <a:r>
              <a:rPr lang="en" sz="1700">
                <a:latin typeface="Calibri"/>
                <a:ea typeface="Calibri"/>
                <a:cs typeface="Calibri"/>
                <a:sym typeface="Calibri"/>
              </a:rPr>
              <a:t>Hit song is not yet a science” by Pachet and Roy. </a:t>
            </a:r>
            <a:endParaRPr sz="1700">
              <a:latin typeface="Calibri"/>
              <a:ea typeface="Calibri"/>
              <a:cs typeface="Calibri"/>
              <a:sym typeface="Calibri"/>
            </a:endParaRPr>
          </a:p>
          <a:p>
            <a:pPr marL="457200" lvl="0" indent="-336550" algn="l" rtl="0">
              <a:spcBef>
                <a:spcPts val="0"/>
              </a:spcBef>
              <a:spcAft>
                <a:spcPts val="0"/>
              </a:spcAft>
              <a:buSzPts val="1700"/>
              <a:buFont typeface="Calibri"/>
              <a:buChar char="●"/>
            </a:pPr>
            <a:r>
              <a:rPr lang="en" sz="1700">
                <a:latin typeface="Calibri"/>
                <a:ea typeface="Calibri"/>
                <a:cs typeface="Calibri"/>
                <a:sym typeface="Calibri"/>
              </a:rPr>
              <a:t>www.towardsdatascience.com </a:t>
            </a:r>
            <a:endParaRPr sz="1700">
              <a:latin typeface="Calibri"/>
              <a:ea typeface="Calibri"/>
              <a:cs typeface="Calibri"/>
              <a:sym typeface="Calibri"/>
            </a:endParaRPr>
          </a:p>
          <a:p>
            <a:pPr marL="457200" lvl="0" indent="-336550" algn="l" rtl="0">
              <a:spcBef>
                <a:spcPts val="0"/>
              </a:spcBef>
              <a:spcAft>
                <a:spcPts val="0"/>
              </a:spcAft>
              <a:buSzPts val="1700"/>
              <a:buFont typeface="Calibri"/>
              <a:buChar char="●"/>
            </a:pPr>
            <a:r>
              <a:rPr lang="en" sz="1700">
                <a:latin typeface="Calibri"/>
                <a:ea typeface="Calibri"/>
                <a:cs typeface="Calibri"/>
                <a:sym typeface="Calibri"/>
              </a:rPr>
              <a:t>www.medium.com </a:t>
            </a:r>
            <a:endParaRPr sz="1700">
              <a:latin typeface="Calibri"/>
              <a:ea typeface="Calibri"/>
              <a:cs typeface="Calibri"/>
              <a:sym typeface="Calibri"/>
            </a:endParaRPr>
          </a:p>
          <a:p>
            <a:pPr marL="457200" lvl="0" indent="-336550" algn="l" rtl="0">
              <a:spcBef>
                <a:spcPts val="0"/>
              </a:spcBef>
              <a:spcAft>
                <a:spcPts val="0"/>
              </a:spcAft>
              <a:buSzPts val="1700"/>
              <a:buFont typeface="Calibri"/>
              <a:buChar char="●"/>
            </a:pPr>
            <a:r>
              <a:rPr lang="en" sz="1700">
                <a:latin typeface="Calibri"/>
                <a:ea typeface="Calibri"/>
                <a:cs typeface="Calibri"/>
                <a:sym typeface="Calibri"/>
              </a:rPr>
              <a:t>Spotipy python documentation: https://spotipy.readthedocs.io/en/2.13.0/ </a:t>
            </a:r>
            <a:endParaRPr sz="1700">
              <a:latin typeface="Calibri"/>
              <a:ea typeface="Calibri"/>
              <a:cs typeface="Calibri"/>
              <a:sym typeface="Calibri"/>
            </a:endParaRPr>
          </a:p>
          <a:p>
            <a:pPr marL="457200" lvl="0" indent="-336550" algn="l" rtl="0">
              <a:spcBef>
                <a:spcPts val="0"/>
              </a:spcBef>
              <a:spcAft>
                <a:spcPts val="0"/>
              </a:spcAft>
              <a:buSzPts val="1700"/>
              <a:buFont typeface="Calibri"/>
              <a:buChar char="●"/>
            </a:pPr>
            <a:r>
              <a:rPr lang="en" sz="1700">
                <a:latin typeface="Calibri"/>
                <a:ea typeface="Calibri"/>
                <a:cs typeface="Calibri"/>
                <a:sym typeface="Calibri"/>
              </a:rPr>
              <a:t>Predicting Hit Songs with Machine Learning by MINNA REIMAN PHILIPPA ÖRNELL </a:t>
            </a:r>
            <a:endParaRPr sz="17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sz="1700">
                <a:latin typeface="Calibri"/>
                <a:ea typeface="Calibri"/>
                <a:cs typeface="Calibri"/>
                <a:sym typeface="Calibri"/>
              </a:rPr>
              <a:t>https://scikit-learn.org/stable/ Scikit learn documentation Python</a:t>
            </a:r>
            <a:r>
              <a:rPr lang="en" sz="1600">
                <a:latin typeface="Calibri"/>
                <a:ea typeface="Calibri"/>
                <a:cs typeface="Calibri"/>
                <a:sym typeface="Calibri"/>
              </a:rPr>
              <a:t> </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CE5E-B189-4E3C-8FC8-2F89E172BB0E}"/>
              </a:ext>
            </a:extLst>
          </p:cNvPr>
          <p:cNvSpPr>
            <a:spLocks noGrp="1"/>
          </p:cNvSpPr>
          <p:nvPr>
            <p:ph type="ctrTitle"/>
          </p:nvPr>
        </p:nvSpPr>
        <p:spPr/>
        <p:txBody>
          <a:bodyPr/>
          <a:lstStyle/>
          <a:p>
            <a:r>
              <a:rPr lang="en-IN" sz="8800" dirty="0">
                <a:solidFill>
                  <a:schemeClr val="bg1"/>
                </a:solidFill>
                <a:latin typeface="Bradley Hand ITC" panose="03070402050302030203" pitchFamily="66" charset="0"/>
              </a:rPr>
              <a:t>Thank You</a:t>
            </a:r>
          </a:p>
        </p:txBody>
      </p:sp>
      <p:sp>
        <p:nvSpPr>
          <p:cNvPr id="3" name="Subtitle 2">
            <a:extLst>
              <a:ext uri="{FF2B5EF4-FFF2-40B4-BE49-F238E27FC236}">
                <a16:creationId xmlns:a16="http://schemas.microsoft.com/office/drawing/2014/main" id="{E25B4F09-6834-40E8-BF0E-0494B620EC9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4103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7"/>
          <p:cNvSpPr txBox="1"/>
          <p:nvPr/>
        </p:nvSpPr>
        <p:spPr>
          <a:xfrm>
            <a:off x="630865" y="336427"/>
            <a:ext cx="7152167" cy="76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Calibri"/>
                <a:ea typeface="Calibri"/>
                <a:cs typeface="Calibri"/>
                <a:sym typeface="Calibri"/>
              </a:rPr>
              <a:t>           </a:t>
            </a:r>
            <a:r>
              <a:rPr lang="en" sz="3200" b="1" dirty="0">
                <a:solidFill>
                  <a:schemeClr val="accent1">
                    <a:lumMod val="75000"/>
                  </a:schemeClr>
                </a:solidFill>
                <a:latin typeface="Bradley Hand ITC" panose="03070402050302030203" pitchFamily="66" charset="0"/>
                <a:ea typeface="Calibri"/>
                <a:cs typeface="Calibri"/>
                <a:sym typeface="Calibri"/>
              </a:rPr>
              <a:t>INTRODUCTION</a:t>
            </a:r>
            <a:endParaRPr sz="3200" b="1" dirty="0">
              <a:solidFill>
                <a:schemeClr val="accent1">
                  <a:lumMod val="75000"/>
                </a:schemeClr>
              </a:solidFill>
              <a:latin typeface="Bradley Hand ITC" panose="03070402050302030203" pitchFamily="66" charset="0"/>
              <a:ea typeface="Calibri"/>
              <a:cs typeface="Calibri"/>
              <a:sym typeface="Calibri"/>
            </a:endParaRPr>
          </a:p>
          <a:p>
            <a:pPr marL="0" lvl="0" indent="0" algn="l" rtl="0">
              <a:spcBef>
                <a:spcPts val="0"/>
              </a:spcBef>
              <a:spcAft>
                <a:spcPts val="0"/>
              </a:spcAft>
              <a:buNone/>
            </a:pPr>
            <a:endParaRPr sz="2400" b="1" dirty="0">
              <a:latin typeface="Calibri"/>
              <a:ea typeface="Calibri"/>
              <a:cs typeface="Calibri"/>
              <a:sym typeface="Calibri"/>
            </a:endParaRPr>
          </a:p>
        </p:txBody>
      </p:sp>
      <p:sp>
        <p:nvSpPr>
          <p:cNvPr id="255" name="Google Shape;255;p17"/>
          <p:cNvSpPr txBox="1"/>
          <p:nvPr/>
        </p:nvSpPr>
        <p:spPr>
          <a:xfrm>
            <a:off x="369000" y="987750"/>
            <a:ext cx="8406000" cy="39510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Font typeface="Calibri"/>
              <a:buChar char="●"/>
            </a:pPr>
            <a:r>
              <a:rPr lang="en" sz="1600" dirty="0">
                <a:latin typeface="Calibri"/>
                <a:ea typeface="Calibri"/>
                <a:cs typeface="Calibri"/>
                <a:sym typeface="Calibri"/>
              </a:rPr>
              <a:t>The Billboard Hot 100 Chart remains one of the definitive ways to measure the success of a popular song. The Billboard Hot 100 is the music industry standard record chart in the United States for songs, published weekly by Billboard magazine</a:t>
            </a:r>
            <a:endParaRPr sz="1600" dirty="0">
              <a:latin typeface="Calibri"/>
              <a:ea typeface="Calibri"/>
              <a:cs typeface="Calibri"/>
              <a:sym typeface="Calibri"/>
            </a:endParaRPr>
          </a:p>
          <a:p>
            <a:pPr marL="457200" lvl="0" indent="0" algn="l" rtl="0">
              <a:spcBef>
                <a:spcPts val="0"/>
              </a:spcBef>
              <a:spcAft>
                <a:spcPts val="0"/>
              </a:spcAft>
              <a:buNone/>
            </a:pPr>
            <a:endParaRPr sz="1600" dirty="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dirty="0">
                <a:latin typeface="Calibri"/>
                <a:ea typeface="Calibri"/>
                <a:cs typeface="Calibri"/>
                <a:sym typeface="Calibri"/>
              </a:rPr>
              <a:t>We have used machine learning techniques to predict whether or not a song will become a Billboard Hot 100 hit, based on its audio features. The input to each algorithm is a series of audio features of a track. </a:t>
            </a:r>
            <a:endParaRPr sz="1600" dirty="0">
              <a:latin typeface="Calibri"/>
              <a:ea typeface="Calibri"/>
              <a:cs typeface="Calibri"/>
              <a:sym typeface="Calibri"/>
            </a:endParaRPr>
          </a:p>
          <a:p>
            <a:pPr marL="457200" lvl="0" indent="0" algn="l" rtl="0">
              <a:spcBef>
                <a:spcPts val="0"/>
              </a:spcBef>
              <a:spcAft>
                <a:spcPts val="0"/>
              </a:spcAft>
              <a:buNone/>
            </a:pPr>
            <a:endParaRPr sz="1600" dirty="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dirty="0">
                <a:latin typeface="Calibri"/>
                <a:ea typeface="Calibri"/>
                <a:cs typeface="Calibri"/>
                <a:sym typeface="Calibri"/>
              </a:rPr>
              <a:t>Not only will it help determine how to produce songs to maximize their potential for becoming a hit, it could also help decide which songs could give the greatest return for investment on advertising and publicity.</a:t>
            </a:r>
          </a:p>
          <a:p>
            <a:pPr marL="127000" lvl="0" algn="l" rtl="0">
              <a:spcBef>
                <a:spcPts val="0"/>
              </a:spcBef>
              <a:spcAft>
                <a:spcPts val="0"/>
              </a:spcAft>
              <a:buSzPts val="1600"/>
            </a:pPr>
            <a:endParaRPr lang="en" sz="1600" dirty="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dirty="0">
                <a:latin typeface="Calibri"/>
                <a:ea typeface="Calibri"/>
                <a:cs typeface="Calibri"/>
                <a:sym typeface="Calibri"/>
              </a:rPr>
              <a:t>Furthermore, it would help artists and music labels determine which songs are unlikely to become Billboard Hot 100 hits.</a:t>
            </a:r>
            <a:endParaRPr sz="1600" dirty="0">
              <a:latin typeface="Calibri"/>
              <a:ea typeface="Calibri"/>
              <a:cs typeface="Calibri"/>
              <a:sym typeface="Calibri"/>
            </a:endParaRPr>
          </a:p>
          <a:p>
            <a:pPr marL="0" lvl="0" indent="0" algn="l" rtl="0">
              <a:spcBef>
                <a:spcPts val="0"/>
              </a:spcBef>
              <a:spcAft>
                <a:spcPts val="0"/>
              </a:spcAft>
              <a:buNone/>
            </a:pPr>
            <a:endParaRPr sz="1600" b="1"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8"/>
          <p:cNvSpPr txBox="1"/>
          <p:nvPr/>
        </p:nvSpPr>
        <p:spPr>
          <a:xfrm>
            <a:off x="2166143" y="912769"/>
            <a:ext cx="4698300" cy="100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400" b="1" baseline="30000" dirty="0">
                <a:solidFill>
                  <a:schemeClr val="accent1">
                    <a:lumMod val="50000"/>
                  </a:schemeClr>
                </a:solidFill>
                <a:latin typeface="Bradley Hand ITC" panose="03070402050302030203" pitchFamily="66" charset="0"/>
                <a:ea typeface="Calibri"/>
                <a:cs typeface="Calibri"/>
                <a:sym typeface="Calibri"/>
              </a:rPr>
              <a:t>PROBLEM DEFINITION</a:t>
            </a:r>
            <a:endParaRPr sz="4400" b="1" baseline="30000" dirty="0">
              <a:solidFill>
                <a:schemeClr val="accent1">
                  <a:lumMod val="50000"/>
                </a:schemeClr>
              </a:solidFill>
              <a:latin typeface="Bradley Hand ITC" panose="03070402050302030203" pitchFamily="66" charset="0"/>
              <a:ea typeface="Calibri"/>
              <a:cs typeface="Calibri"/>
              <a:sym typeface="Calibri"/>
            </a:endParaRPr>
          </a:p>
        </p:txBody>
      </p:sp>
      <p:sp>
        <p:nvSpPr>
          <p:cNvPr id="261" name="Google Shape;261;p18"/>
          <p:cNvSpPr txBox="1"/>
          <p:nvPr/>
        </p:nvSpPr>
        <p:spPr>
          <a:xfrm>
            <a:off x="416254" y="1665247"/>
            <a:ext cx="7873800" cy="280275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Font typeface="Calibri"/>
              <a:buChar char="●"/>
            </a:pPr>
            <a:r>
              <a:rPr lang="en" sz="1700" dirty="0">
                <a:latin typeface="Calibri"/>
                <a:ea typeface="Calibri"/>
                <a:cs typeface="Calibri"/>
                <a:sym typeface="Calibri"/>
              </a:rPr>
              <a:t>Predict whether a song will be a Billboard Hot 100 hit or not based on its audio features.</a:t>
            </a:r>
            <a:endParaRPr sz="1700" dirty="0">
              <a:latin typeface="Calibri"/>
              <a:ea typeface="Calibri"/>
              <a:cs typeface="Calibri"/>
              <a:sym typeface="Calibri"/>
            </a:endParaRPr>
          </a:p>
          <a:p>
            <a:pPr marL="457200" lvl="0" indent="0" algn="l" rtl="0">
              <a:spcBef>
                <a:spcPts val="0"/>
              </a:spcBef>
              <a:spcAft>
                <a:spcPts val="0"/>
              </a:spcAft>
              <a:buNone/>
            </a:pPr>
            <a:endParaRPr sz="1700" dirty="0">
              <a:latin typeface="Calibri"/>
              <a:ea typeface="Calibri"/>
              <a:cs typeface="Calibri"/>
              <a:sym typeface="Calibri"/>
            </a:endParaRPr>
          </a:p>
          <a:p>
            <a:pPr marL="457200" lvl="0" indent="-336550" algn="l" rtl="0">
              <a:spcBef>
                <a:spcPts val="0"/>
              </a:spcBef>
              <a:spcAft>
                <a:spcPts val="0"/>
              </a:spcAft>
              <a:buSzPts val="1700"/>
              <a:buFont typeface="Calibri"/>
              <a:buChar char="●"/>
            </a:pPr>
            <a:r>
              <a:rPr lang="en" sz="1700" dirty="0">
                <a:latin typeface="Calibri"/>
                <a:ea typeface="Calibri"/>
                <a:cs typeface="Calibri"/>
                <a:sym typeface="Calibri"/>
              </a:rPr>
              <a:t>In the world of entertainment where every day new songs are released, artists or people may be interested to know whether the song they are producing or listening to will be a hit song or not.</a:t>
            </a:r>
          </a:p>
          <a:p>
            <a:pPr marL="457200" lvl="0" indent="-336550" algn="l" rtl="0">
              <a:spcBef>
                <a:spcPts val="0"/>
              </a:spcBef>
              <a:spcAft>
                <a:spcPts val="0"/>
              </a:spcAft>
              <a:buSzPts val="1700"/>
              <a:buFont typeface="Calibri"/>
              <a:buChar char="●"/>
            </a:pPr>
            <a:endParaRPr lang="en" sz="1700" dirty="0">
              <a:latin typeface="Calibri"/>
              <a:ea typeface="Calibri"/>
              <a:cs typeface="Calibri"/>
              <a:sym typeface="Calibri"/>
            </a:endParaRPr>
          </a:p>
          <a:p>
            <a:pPr marL="457200" lvl="0" indent="-336550" algn="l" rtl="0">
              <a:spcBef>
                <a:spcPts val="0"/>
              </a:spcBef>
              <a:spcAft>
                <a:spcPts val="0"/>
              </a:spcAft>
              <a:buSzPts val="1700"/>
              <a:buFont typeface="Calibri"/>
              <a:buChar char="●"/>
            </a:pPr>
            <a:r>
              <a:rPr lang="en" sz="1700" dirty="0">
                <a:latin typeface="Calibri"/>
                <a:ea typeface="Calibri"/>
                <a:cs typeface="Calibri"/>
                <a:sym typeface="Calibri"/>
              </a:rPr>
              <a:t>Compare the results obtained after applying different classification algorithms.</a:t>
            </a:r>
            <a:endParaRPr sz="1700" dirty="0">
              <a:latin typeface="Calibri"/>
              <a:ea typeface="Calibri"/>
              <a:cs typeface="Calibri"/>
              <a:sym typeface="Calibri"/>
            </a:endParaRPr>
          </a:p>
          <a:p>
            <a:pPr marL="457200" lvl="0" indent="0" algn="l" rtl="0">
              <a:spcBef>
                <a:spcPts val="0"/>
              </a:spcBef>
              <a:spcAft>
                <a:spcPts val="0"/>
              </a:spcAft>
              <a:buNone/>
            </a:pPr>
            <a:endParaRPr sz="1700" dirty="0">
              <a:latin typeface="Calibri"/>
              <a:ea typeface="Calibri"/>
              <a:cs typeface="Calibri"/>
              <a:sym typeface="Calibri"/>
            </a:endParaRPr>
          </a:p>
          <a:p>
            <a:pPr marL="0" lvl="0" indent="0" algn="l" rtl="0">
              <a:spcBef>
                <a:spcPts val="0"/>
              </a:spcBef>
              <a:spcAft>
                <a:spcPts val="0"/>
              </a:spcAft>
              <a:buNone/>
            </a:pPr>
            <a:endParaRPr sz="1700" dirty="0">
              <a:latin typeface="Calibri"/>
              <a:ea typeface="Calibri"/>
              <a:cs typeface="Calibri"/>
              <a:sym typeface="Calibri"/>
            </a:endParaRPr>
          </a:p>
          <a:p>
            <a:pPr marL="0" lvl="0" indent="0" algn="l" rtl="0">
              <a:spcBef>
                <a:spcPts val="0"/>
              </a:spcBef>
              <a:spcAft>
                <a:spcPts val="0"/>
              </a:spcAft>
              <a:buNone/>
            </a:pPr>
            <a:r>
              <a:rPr lang="en" sz="1700" dirty="0">
                <a:latin typeface="Calibri"/>
                <a:ea typeface="Calibri"/>
                <a:cs typeface="Calibri"/>
                <a:sym typeface="Calibri"/>
              </a:rPr>
              <a:t> </a:t>
            </a:r>
            <a:endParaRPr sz="1700"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9"/>
          <p:cNvSpPr txBox="1"/>
          <p:nvPr/>
        </p:nvSpPr>
        <p:spPr>
          <a:xfrm>
            <a:off x="2222850" y="310550"/>
            <a:ext cx="4698300" cy="100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latin typeface="Bradley Hand ITC" panose="03070402050302030203" pitchFamily="66" charset="0"/>
                <a:ea typeface="Calibri"/>
                <a:cs typeface="Calibri"/>
                <a:sym typeface="Calibri"/>
              </a:rPr>
              <a:t>PROPOSED WORK</a:t>
            </a:r>
            <a:endParaRPr sz="3200" b="1" dirty="0">
              <a:latin typeface="Bradley Hand ITC" panose="03070402050302030203" pitchFamily="66" charset="0"/>
              <a:ea typeface="Calibri"/>
              <a:cs typeface="Calibri"/>
              <a:sym typeface="Calibri"/>
            </a:endParaRPr>
          </a:p>
        </p:txBody>
      </p:sp>
      <p:sp>
        <p:nvSpPr>
          <p:cNvPr id="267" name="Google Shape;267;p19"/>
          <p:cNvSpPr txBox="1"/>
          <p:nvPr/>
        </p:nvSpPr>
        <p:spPr>
          <a:xfrm>
            <a:off x="383271" y="938194"/>
            <a:ext cx="8377458" cy="3894756"/>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
            </a:pPr>
            <a:endParaRPr b="1" dirty="0">
              <a:latin typeface="Calibri"/>
              <a:ea typeface="Calibri"/>
              <a:cs typeface="Calibri"/>
              <a:sym typeface="Calibri"/>
            </a:endParaRPr>
          </a:p>
          <a:p>
            <a:pPr marL="285750" lvl="0" indent="-285750" algn="l" rtl="0">
              <a:spcBef>
                <a:spcPts val="0"/>
              </a:spcBef>
              <a:spcAft>
                <a:spcPts val="0"/>
              </a:spcAft>
              <a:buFont typeface="Wingdings" panose="05000000000000000000" pitchFamily="2" charset="2"/>
              <a:buChar char="§"/>
            </a:pPr>
            <a:r>
              <a:rPr lang="en-IN" sz="2000" dirty="0">
                <a:latin typeface="Times New Roman" panose="02020603050405020304" pitchFamily="18" charset="0"/>
                <a:ea typeface="Calibri"/>
                <a:cs typeface="Times New Roman" panose="02020603050405020304" pitchFamily="18" charset="0"/>
                <a:sym typeface="Calibri"/>
              </a:rPr>
              <a:t>Compiling Datasets -  Billboard Hot 100 songs are scrapped from Wikipedia.</a:t>
            </a:r>
          </a:p>
          <a:p>
            <a:pPr lvl="0" algn="l" rtl="0">
              <a:spcBef>
                <a:spcPts val="0"/>
              </a:spcBef>
              <a:spcAft>
                <a:spcPts val="0"/>
              </a:spcAft>
            </a:pPr>
            <a:r>
              <a:rPr lang="en-IN" sz="2000" dirty="0">
                <a:latin typeface="Times New Roman" panose="02020603050405020304" pitchFamily="18" charset="0"/>
                <a:ea typeface="Calibri"/>
                <a:cs typeface="Times New Roman" panose="02020603050405020304" pitchFamily="18" charset="0"/>
                <a:sym typeface="Calibri"/>
              </a:rPr>
              <a:t>     A dataset of songs is taken from Kaggle containing mostly non hit songs.</a:t>
            </a:r>
          </a:p>
          <a:p>
            <a:pPr lvl="0" algn="l" rtl="0">
              <a:spcBef>
                <a:spcPts val="0"/>
              </a:spcBef>
              <a:spcAft>
                <a:spcPts val="0"/>
              </a:spcAft>
            </a:pPr>
            <a:endParaRPr lang="en-IN" sz="2000" dirty="0">
              <a:latin typeface="Times New Roman" panose="02020603050405020304" pitchFamily="18" charset="0"/>
              <a:ea typeface="Calibri"/>
              <a:cs typeface="Times New Roman" panose="02020603050405020304" pitchFamily="18" charset="0"/>
              <a:sym typeface="Calibri"/>
            </a:endParaRPr>
          </a:p>
          <a:p>
            <a:pPr marL="342900" lvl="0" indent="-342900" algn="l" rtl="0">
              <a:spcBef>
                <a:spcPts val="0"/>
              </a:spcBef>
              <a:spcAft>
                <a:spcPts val="0"/>
              </a:spcAft>
              <a:buFont typeface="Wingdings" panose="05000000000000000000" pitchFamily="2" charset="2"/>
              <a:buChar char="§"/>
            </a:pPr>
            <a:r>
              <a:rPr lang="en-IN" sz="2000" dirty="0">
                <a:latin typeface="Times New Roman" panose="02020603050405020304" pitchFamily="18" charset="0"/>
                <a:ea typeface="Calibri"/>
                <a:cs typeface="Times New Roman" panose="02020603050405020304" pitchFamily="18" charset="0"/>
                <a:sym typeface="Calibri"/>
              </a:rPr>
              <a:t>The audio features of the Songs are obtained from Spotify API.</a:t>
            </a:r>
          </a:p>
          <a:p>
            <a:pPr marL="342900" lvl="0" indent="-342900" algn="l" rtl="0">
              <a:spcBef>
                <a:spcPts val="0"/>
              </a:spcBef>
              <a:spcAft>
                <a:spcPts val="0"/>
              </a:spcAft>
              <a:buFont typeface="Wingdings" panose="05000000000000000000" pitchFamily="2" charset="2"/>
              <a:buChar char="§"/>
            </a:pPr>
            <a:endParaRPr lang="en-IN" sz="2000" dirty="0">
              <a:latin typeface="Times New Roman" panose="02020603050405020304" pitchFamily="18" charset="0"/>
              <a:ea typeface="Calibri"/>
              <a:cs typeface="Times New Roman" panose="02020603050405020304" pitchFamily="18" charset="0"/>
              <a:sym typeface="Calibri"/>
            </a:endParaRPr>
          </a:p>
          <a:p>
            <a:pPr marL="342900" lvl="0" indent="-342900" algn="l" rtl="0">
              <a:spcBef>
                <a:spcPts val="0"/>
              </a:spcBef>
              <a:spcAft>
                <a:spcPts val="0"/>
              </a:spcAft>
              <a:buFont typeface="Wingdings" panose="05000000000000000000" pitchFamily="2" charset="2"/>
              <a:buChar char="§"/>
            </a:pPr>
            <a:r>
              <a:rPr lang="en-IN" sz="2000" dirty="0">
                <a:latin typeface="Times New Roman" panose="02020603050405020304" pitchFamily="18" charset="0"/>
                <a:ea typeface="Calibri"/>
                <a:cs typeface="Times New Roman" panose="02020603050405020304" pitchFamily="18" charset="0"/>
                <a:sym typeface="Calibri"/>
              </a:rPr>
              <a:t>Python has a light Weight library called </a:t>
            </a:r>
            <a:r>
              <a:rPr lang="en-IN" sz="2000" dirty="0" err="1">
                <a:latin typeface="Times New Roman" panose="02020603050405020304" pitchFamily="18" charset="0"/>
                <a:ea typeface="Calibri"/>
                <a:cs typeface="Times New Roman" panose="02020603050405020304" pitchFamily="18" charset="0"/>
                <a:sym typeface="Calibri"/>
              </a:rPr>
              <a:t>Spotipy</a:t>
            </a:r>
            <a:r>
              <a:rPr lang="en-IN" sz="2000" dirty="0">
                <a:latin typeface="Times New Roman" panose="02020603050405020304" pitchFamily="18" charset="0"/>
                <a:ea typeface="Calibri"/>
                <a:cs typeface="Times New Roman" panose="02020603050405020304" pitchFamily="18" charset="0"/>
                <a:sym typeface="Calibri"/>
              </a:rPr>
              <a:t> which provides an access</a:t>
            </a:r>
          </a:p>
          <a:p>
            <a:pPr lvl="0" algn="l" rtl="0">
              <a:spcBef>
                <a:spcPts val="0"/>
              </a:spcBef>
              <a:spcAft>
                <a:spcPts val="0"/>
              </a:spcAft>
            </a:pPr>
            <a:r>
              <a:rPr lang="en-IN" sz="2000" dirty="0">
                <a:latin typeface="Times New Roman" panose="02020603050405020304" pitchFamily="18" charset="0"/>
                <a:ea typeface="Calibri"/>
                <a:cs typeface="Times New Roman" panose="02020603050405020304" pitchFamily="18" charset="0"/>
                <a:sym typeface="Calibri"/>
              </a:rPr>
              <a:t>     to Spotify Web API.</a:t>
            </a:r>
          </a:p>
          <a:p>
            <a:pPr lvl="0" algn="l" rtl="0">
              <a:spcBef>
                <a:spcPts val="0"/>
              </a:spcBef>
              <a:spcAft>
                <a:spcPts val="0"/>
              </a:spcAft>
            </a:pPr>
            <a:endParaRPr lang="en-IN" sz="2000" dirty="0">
              <a:latin typeface="Times New Roman" panose="02020603050405020304" pitchFamily="18" charset="0"/>
              <a:ea typeface="Calibri"/>
              <a:cs typeface="Times New Roman" panose="02020603050405020304" pitchFamily="18" charset="0"/>
              <a:sym typeface="Calibri"/>
            </a:endParaRPr>
          </a:p>
          <a:p>
            <a:pPr marL="342900" lvl="0" indent="-342900" algn="l" rtl="0">
              <a:spcBef>
                <a:spcPts val="0"/>
              </a:spcBef>
              <a:spcAft>
                <a:spcPts val="0"/>
              </a:spcAft>
              <a:buFont typeface="Wingdings" panose="05000000000000000000" pitchFamily="2" charset="2"/>
              <a:buChar char="§"/>
            </a:pPr>
            <a:r>
              <a:rPr lang="en-IN" sz="2000" dirty="0">
                <a:latin typeface="Times New Roman" panose="02020603050405020304" pitchFamily="18" charset="0"/>
                <a:ea typeface="Calibri"/>
                <a:cs typeface="Times New Roman" panose="02020603050405020304" pitchFamily="18" charset="0"/>
                <a:sym typeface="Calibri"/>
              </a:rPr>
              <a:t>The Audio feature provided by Spotify which we have used for our analysis are : Danceability, Energy, </a:t>
            </a:r>
            <a:r>
              <a:rPr lang="en-IN" sz="2000" dirty="0" err="1">
                <a:latin typeface="Times New Roman" panose="02020603050405020304" pitchFamily="18" charset="0"/>
                <a:ea typeface="Calibri"/>
                <a:cs typeface="Times New Roman" panose="02020603050405020304" pitchFamily="18" charset="0"/>
                <a:sym typeface="Calibri"/>
              </a:rPr>
              <a:t>Speechiness</a:t>
            </a:r>
            <a:r>
              <a:rPr lang="en-IN" sz="2000" dirty="0">
                <a:latin typeface="Times New Roman" panose="02020603050405020304" pitchFamily="18" charset="0"/>
                <a:ea typeface="Calibri"/>
                <a:cs typeface="Times New Roman" panose="02020603050405020304" pitchFamily="18" charset="0"/>
                <a:sym typeface="Calibri"/>
              </a:rPr>
              <a:t>, </a:t>
            </a:r>
            <a:r>
              <a:rPr lang="en-IN" sz="2000" dirty="0" err="1">
                <a:latin typeface="Times New Roman" panose="02020603050405020304" pitchFamily="18" charset="0"/>
                <a:ea typeface="Calibri"/>
                <a:cs typeface="Times New Roman" panose="02020603050405020304" pitchFamily="18" charset="0"/>
                <a:sym typeface="Calibri"/>
              </a:rPr>
              <a:t>Acousticness</a:t>
            </a:r>
            <a:r>
              <a:rPr lang="en-IN" sz="2000" dirty="0">
                <a:latin typeface="Times New Roman" panose="02020603050405020304" pitchFamily="18" charset="0"/>
                <a:ea typeface="Calibri"/>
                <a:cs typeface="Times New Roman" panose="02020603050405020304" pitchFamily="18" charset="0"/>
                <a:sym typeface="Calibri"/>
              </a:rPr>
              <a:t>, </a:t>
            </a:r>
            <a:r>
              <a:rPr lang="en-IN" sz="2000" dirty="0" err="1">
                <a:latin typeface="Times New Roman" panose="02020603050405020304" pitchFamily="18" charset="0"/>
                <a:ea typeface="Calibri"/>
                <a:cs typeface="Times New Roman" panose="02020603050405020304" pitchFamily="18" charset="0"/>
                <a:sym typeface="Calibri"/>
              </a:rPr>
              <a:t>Instrumentalness</a:t>
            </a:r>
            <a:r>
              <a:rPr lang="en-IN" sz="2000" dirty="0">
                <a:latin typeface="Times New Roman" panose="02020603050405020304" pitchFamily="18" charset="0"/>
                <a:ea typeface="Calibri"/>
                <a:cs typeface="Times New Roman" panose="02020603050405020304" pitchFamily="18" charset="0"/>
                <a:sym typeface="Calibri"/>
              </a:rPr>
              <a:t>, Liveness, Valence, Loudness and Tempo.</a:t>
            </a:r>
          </a:p>
          <a:p>
            <a:pPr lvl="0" algn="l" rtl="0">
              <a:spcBef>
                <a:spcPts val="0"/>
              </a:spcBef>
              <a:spcAft>
                <a:spcPts val="0"/>
              </a:spcAft>
            </a:pPr>
            <a:r>
              <a:rPr lang="en-IN" sz="2000" dirty="0">
                <a:latin typeface="Times New Roman" panose="02020603050405020304" pitchFamily="18" charset="0"/>
                <a:ea typeface="Calibri"/>
                <a:cs typeface="Times New Roman" panose="02020603050405020304" pitchFamily="18" charset="0"/>
                <a:sym typeface="Calibri"/>
              </a:rPr>
              <a:t>      </a:t>
            </a:r>
          </a:p>
          <a:p>
            <a:pPr lvl="0" algn="l" rtl="0">
              <a:spcBef>
                <a:spcPts val="0"/>
              </a:spcBef>
              <a:spcAft>
                <a:spcPts val="0"/>
              </a:spcAft>
            </a:pPr>
            <a:r>
              <a:rPr lang="en-IN" sz="2000" dirty="0">
                <a:latin typeface="Times New Roman" panose="02020603050405020304" pitchFamily="18" charset="0"/>
                <a:ea typeface="Calibri"/>
                <a:cs typeface="Times New Roman" panose="02020603050405020304" pitchFamily="18" charset="0"/>
                <a:sym typeface="Calibri"/>
              </a:rPr>
              <a:t>     </a:t>
            </a:r>
          </a:p>
          <a:p>
            <a:pPr lvl="0" algn="l" rtl="0">
              <a:spcBef>
                <a:spcPts val="0"/>
              </a:spcBef>
              <a:spcAft>
                <a:spcPts val="0"/>
              </a:spcAft>
            </a:pPr>
            <a:endParaRPr lang="en-IN" sz="2000" dirty="0">
              <a:latin typeface="Times New Roman" panose="02020603050405020304" pitchFamily="18" charset="0"/>
              <a:ea typeface="Calibri"/>
              <a:cs typeface="Times New Roman" panose="02020603050405020304" pitchFamily="18" charset="0"/>
              <a:sym typeface="Calibri"/>
            </a:endParaRPr>
          </a:p>
          <a:p>
            <a:pPr lvl="0" rtl="0">
              <a:spcBef>
                <a:spcPts val="0"/>
              </a:spcBef>
              <a:spcAft>
                <a:spcPts val="0"/>
              </a:spcAft>
            </a:pPr>
            <a:endParaRPr lang="en-IN" sz="2000" dirty="0">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0"/>
          <p:cNvSpPr txBox="1"/>
          <p:nvPr/>
        </p:nvSpPr>
        <p:spPr>
          <a:xfrm>
            <a:off x="2222850" y="293325"/>
            <a:ext cx="4698300" cy="100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600" b="1" dirty="0">
                <a:solidFill>
                  <a:schemeClr val="accent1">
                    <a:lumMod val="50000"/>
                  </a:schemeClr>
                </a:solidFill>
                <a:latin typeface="Bradley Hand ITC" panose="03070402050302030203" pitchFamily="66" charset="0"/>
                <a:ea typeface="Calibri"/>
                <a:cs typeface="Calibri"/>
                <a:sym typeface="Calibri"/>
              </a:rPr>
              <a:t>METHODOLOGY:</a:t>
            </a:r>
            <a:endParaRPr sz="2600" b="1" dirty="0">
              <a:solidFill>
                <a:schemeClr val="accent1">
                  <a:lumMod val="50000"/>
                </a:schemeClr>
              </a:solidFill>
              <a:latin typeface="Bradley Hand ITC" panose="03070402050302030203" pitchFamily="66" charset="0"/>
              <a:ea typeface="Calibri"/>
              <a:cs typeface="Calibri"/>
              <a:sym typeface="Calibri"/>
            </a:endParaRPr>
          </a:p>
        </p:txBody>
      </p:sp>
      <p:sp>
        <p:nvSpPr>
          <p:cNvPr id="273" name="Google Shape;273;p20"/>
          <p:cNvSpPr txBox="1"/>
          <p:nvPr/>
        </p:nvSpPr>
        <p:spPr>
          <a:xfrm>
            <a:off x="409050" y="1436220"/>
            <a:ext cx="8325900" cy="38706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Font typeface="Calibri"/>
              <a:buChar char="●"/>
            </a:pPr>
            <a:r>
              <a:rPr lang="en" sz="1700" dirty="0">
                <a:latin typeface="Calibri"/>
                <a:ea typeface="Calibri"/>
                <a:cs typeface="Calibri"/>
                <a:sym typeface="Calibri"/>
              </a:rPr>
              <a:t>To obtain the audio features of the tracks we have used Spotify’s open Web API. To retrieve the data from the Spotify API a lightweight Python library has been used, called  </a:t>
            </a:r>
            <a:r>
              <a:rPr lang="en" sz="1700" b="1" dirty="0">
                <a:latin typeface="Calibri"/>
                <a:ea typeface="Calibri"/>
                <a:cs typeface="Calibri"/>
                <a:sym typeface="Calibri"/>
              </a:rPr>
              <a:t>Spotipy</a:t>
            </a:r>
            <a:r>
              <a:rPr lang="en" sz="1700" dirty="0">
                <a:latin typeface="Calibri"/>
                <a:ea typeface="Calibri"/>
                <a:cs typeface="Calibri"/>
                <a:sym typeface="Calibri"/>
              </a:rPr>
              <a:t>.</a:t>
            </a:r>
            <a:endParaRPr sz="1700" dirty="0">
              <a:latin typeface="Calibri"/>
              <a:ea typeface="Calibri"/>
              <a:cs typeface="Calibri"/>
              <a:sym typeface="Calibri"/>
            </a:endParaRPr>
          </a:p>
          <a:p>
            <a:pPr marL="0" lvl="0" indent="0" algn="l" rtl="0">
              <a:spcBef>
                <a:spcPts val="0"/>
              </a:spcBef>
              <a:spcAft>
                <a:spcPts val="0"/>
              </a:spcAft>
              <a:buNone/>
            </a:pPr>
            <a:endParaRPr sz="1700" dirty="0">
              <a:latin typeface="Calibri"/>
              <a:ea typeface="Calibri"/>
              <a:cs typeface="Calibri"/>
              <a:sym typeface="Calibri"/>
            </a:endParaRPr>
          </a:p>
          <a:p>
            <a:pPr marL="457200" lvl="0" indent="-336550" algn="l" rtl="0">
              <a:spcBef>
                <a:spcPts val="0"/>
              </a:spcBef>
              <a:spcAft>
                <a:spcPts val="0"/>
              </a:spcAft>
              <a:buSzPts val="1700"/>
              <a:buFont typeface="Calibri"/>
              <a:buChar char="●"/>
            </a:pPr>
            <a:r>
              <a:rPr lang="en" sz="1700" dirty="0">
                <a:latin typeface="Calibri"/>
                <a:ea typeface="Calibri"/>
                <a:cs typeface="Calibri"/>
                <a:sym typeface="Calibri"/>
              </a:rPr>
              <a:t>We have used different algorithms such as </a:t>
            </a:r>
            <a:r>
              <a:rPr lang="en" sz="1700" b="1" dirty="0">
                <a:latin typeface="Calibri"/>
                <a:ea typeface="Calibri"/>
                <a:cs typeface="Calibri"/>
                <a:sym typeface="Calibri"/>
              </a:rPr>
              <a:t>Logistic Regression, K-Nearest Neighbours, Neural Networks, Gaussian Naive Bayes, Support Vector Machine, Decision Tree and Random Forest</a:t>
            </a:r>
            <a:r>
              <a:rPr lang="en" sz="1700" dirty="0">
                <a:latin typeface="Calibri"/>
                <a:ea typeface="Calibri"/>
                <a:cs typeface="Calibri"/>
                <a:sym typeface="Calibri"/>
              </a:rPr>
              <a:t>. The models have been then tested on the test data set and their accuracies have been recorded and compared.</a:t>
            </a:r>
            <a:endParaRPr sz="1700" dirty="0">
              <a:latin typeface="Calibri"/>
              <a:ea typeface="Calibri"/>
              <a:cs typeface="Calibri"/>
              <a:sym typeface="Calibri"/>
            </a:endParaRPr>
          </a:p>
          <a:p>
            <a:pPr marL="457200" lvl="0" indent="0" algn="l" rtl="0">
              <a:spcBef>
                <a:spcPts val="0"/>
              </a:spcBef>
              <a:spcAft>
                <a:spcPts val="0"/>
              </a:spcAft>
              <a:buNone/>
            </a:pPr>
            <a:endParaRPr sz="1700" dirty="0">
              <a:latin typeface="Calibri"/>
              <a:ea typeface="Calibri"/>
              <a:cs typeface="Calibri"/>
              <a:sym typeface="Calibri"/>
            </a:endParaRPr>
          </a:p>
          <a:p>
            <a:pPr marL="457200" lvl="0" indent="-336550" algn="l" rtl="0">
              <a:spcBef>
                <a:spcPts val="0"/>
              </a:spcBef>
              <a:spcAft>
                <a:spcPts val="0"/>
              </a:spcAft>
              <a:buSzPts val="1700"/>
              <a:buFont typeface="Calibri"/>
              <a:buChar char="●"/>
            </a:pPr>
            <a:r>
              <a:rPr lang="en" sz="1700" dirty="0">
                <a:latin typeface="Calibri"/>
                <a:ea typeface="Calibri"/>
                <a:cs typeface="Calibri"/>
                <a:sym typeface="Calibri"/>
              </a:rPr>
              <a:t>The following algorithms were used to predict the outcome. </a:t>
            </a:r>
            <a:endParaRPr sz="1700" dirty="0">
              <a:latin typeface="Calibri"/>
              <a:ea typeface="Calibri"/>
              <a:cs typeface="Calibri"/>
              <a:sym typeface="Calibri"/>
            </a:endParaRPr>
          </a:p>
          <a:p>
            <a:pPr marL="0" lvl="0" indent="0" algn="l" rtl="0">
              <a:spcBef>
                <a:spcPts val="0"/>
              </a:spcBef>
              <a:spcAft>
                <a:spcPts val="0"/>
              </a:spcAft>
              <a:buNone/>
            </a:pPr>
            <a:endParaRPr sz="1700" dirty="0">
              <a:latin typeface="Calibri"/>
              <a:ea typeface="Calibri"/>
              <a:cs typeface="Calibri"/>
              <a:sym typeface="Calibri"/>
            </a:endParaRPr>
          </a:p>
          <a:p>
            <a:pPr marL="0" lvl="0" indent="0" algn="l" rtl="0">
              <a:spcBef>
                <a:spcPts val="0"/>
              </a:spcBef>
              <a:spcAft>
                <a:spcPts val="0"/>
              </a:spcAft>
              <a:buNone/>
            </a:pPr>
            <a:endParaRPr sz="1700" dirty="0">
              <a:latin typeface="Calibri"/>
              <a:ea typeface="Calibri"/>
              <a:cs typeface="Calibri"/>
              <a:sym typeface="Calibri"/>
            </a:endParaRPr>
          </a:p>
          <a:p>
            <a:pPr marL="0" lvl="0" indent="0" algn="l" rtl="0">
              <a:spcBef>
                <a:spcPts val="0"/>
              </a:spcBef>
              <a:spcAft>
                <a:spcPts val="0"/>
              </a:spcAft>
              <a:buNone/>
            </a:pPr>
            <a:endParaRPr sz="1600" dirty="0">
              <a:latin typeface="Calibri"/>
              <a:ea typeface="Calibri"/>
              <a:cs typeface="Calibri"/>
              <a:sym typeface="Calibri"/>
            </a:endParaRPr>
          </a:p>
          <a:p>
            <a:pPr marL="0" lvl="0" indent="0" algn="l" rtl="0">
              <a:spcBef>
                <a:spcPts val="0"/>
              </a:spcBef>
              <a:spcAft>
                <a:spcPts val="0"/>
              </a:spcAft>
              <a:buNone/>
            </a:pPr>
            <a:endParaRPr sz="1600" dirty="0">
              <a:latin typeface="Calibri"/>
              <a:ea typeface="Calibri"/>
              <a:cs typeface="Calibri"/>
              <a:sym typeface="Calibri"/>
            </a:endParaRPr>
          </a:p>
          <a:p>
            <a:pPr marL="0" lvl="0" indent="0" algn="l" rtl="0">
              <a:spcBef>
                <a:spcPts val="0"/>
              </a:spcBef>
              <a:spcAft>
                <a:spcPts val="0"/>
              </a:spcAft>
              <a:buNone/>
            </a:pPr>
            <a:endParaRPr sz="1600"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1"/>
          <p:cNvSpPr txBox="1">
            <a:spLocks noGrp="1"/>
          </p:cNvSpPr>
          <p:nvPr>
            <p:ph type="title"/>
          </p:nvPr>
        </p:nvSpPr>
        <p:spPr>
          <a:xfrm>
            <a:off x="1359900" y="459752"/>
            <a:ext cx="6424200" cy="580500"/>
          </a:xfrm>
          <a:prstGeom prst="rect">
            <a:avLst/>
          </a:prstGeom>
        </p:spPr>
        <p:txBody>
          <a:bodyPr spcFirstLastPara="1" wrap="square" lIns="0" tIns="0" rIns="0" bIns="0" anchor="ctr" anchorCtr="0">
            <a:noAutofit/>
          </a:bodyPr>
          <a:lstStyle/>
          <a:p>
            <a:pPr marL="0" lvl="0" indent="0" algn="ctr" rtl="0">
              <a:spcBef>
                <a:spcPts val="0"/>
              </a:spcBef>
              <a:spcAft>
                <a:spcPts val="1600"/>
              </a:spcAft>
              <a:buNone/>
            </a:pPr>
            <a:r>
              <a:rPr lang="en" sz="1500" b="1" dirty="0">
                <a:solidFill>
                  <a:schemeClr val="bg1"/>
                </a:solidFill>
                <a:latin typeface="Times New Roman" panose="02020603050405020304" pitchFamily="18" charset="0"/>
                <a:ea typeface="Calibri"/>
                <a:cs typeface="Times New Roman" panose="02020603050405020304" pitchFamily="18" charset="0"/>
                <a:sym typeface="Calibri"/>
              </a:rPr>
              <a:t> </a:t>
            </a:r>
            <a:r>
              <a:rPr lang="en" sz="2800" b="1" dirty="0">
                <a:solidFill>
                  <a:schemeClr val="bg1"/>
                </a:solidFill>
                <a:latin typeface="Bradley Hand ITC" panose="03070402050302030203" pitchFamily="66" charset="0"/>
                <a:ea typeface="Calibri"/>
                <a:cs typeface="Times New Roman" panose="02020603050405020304" pitchFamily="18" charset="0"/>
                <a:sym typeface="Calibri"/>
              </a:rPr>
              <a:t>Logistic Regression</a:t>
            </a:r>
            <a:endParaRPr sz="2800" dirty="0">
              <a:solidFill>
                <a:schemeClr val="bg1"/>
              </a:solidFill>
              <a:latin typeface="Bradley Hand ITC" panose="03070402050302030203" pitchFamily="66" charset="0"/>
              <a:cs typeface="Times New Roman" panose="02020603050405020304" pitchFamily="18" charset="0"/>
            </a:endParaRPr>
          </a:p>
        </p:txBody>
      </p:sp>
      <p:sp>
        <p:nvSpPr>
          <p:cNvPr id="279" name="Google Shape;279;p21"/>
          <p:cNvSpPr txBox="1">
            <a:spLocks noGrp="1"/>
          </p:cNvSpPr>
          <p:nvPr>
            <p:ph type="body" idx="2"/>
          </p:nvPr>
        </p:nvSpPr>
        <p:spPr>
          <a:xfrm>
            <a:off x="275963" y="1433085"/>
            <a:ext cx="8311500" cy="3538800"/>
          </a:xfrm>
          <a:prstGeom prst="rect">
            <a:avLst/>
          </a:prstGeom>
        </p:spPr>
        <p:txBody>
          <a:bodyPr spcFirstLastPara="1" wrap="square" lIns="0" tIns="0" rIns="0" bIns="0" anchor="t" anchorCtr="0">
            <a:noAutofit/>
          </a:bodyPr>
          <a:lstStyle/>
          <a:p>
            <a:pPr marL="457200" lvl="0" indent="-330200" algn="just" rtl="0">
              <a:lnSpc>
                <a:spcPct val="100000"/>
              </a:lnSpc>
              <a:spcBef>
                <a:spcPts val="0"/>
              </a:spcBef>
              <a:spcAft>
                <a:spcPts val="0"/>
              </a:spcAft>
              <a:buSzPts val="1600"/>
              <a:buChar char="⬥"/>
            </a:pPr>
            <a:r>
              <a:rPr lang="en" sz="1800" dirty="0">
                <a:solidFill>
                  <a:srgbClr val="000000"/>
                </a:solidFill>
              </a:rPr>
              <a:t>L</a:t>
            </a:r>
            <a:r>
              <a:rPr lang="en" sz="1800" dirty="0">
                <a:solidFill>
                  <a:srgbClr val="000000"/>
                </a:solidFill>
                <a:latin typeface="Calibri"/>
                <a:ea typeface="Calibri"/>
                <a:cs typeface="Calibri"/>
                <a:sym typeface="Calibri"/>
              </a:rPr>
              <a:t>ogistic regression is a mathematical model which can be used to describe the relationship between one or more independent variables and one dependent variable. </a:t>
            </a:r>
            <a:endParaRPr sz="1800" dirty="0">
              <a:solidFill>
                <a:srgbClr val="000000"/>
              </a:solidFill>
              <a:latin typeface="Calibri"/>
              <a:ea typeface="Calibri"/>
              <a:cs typeface="Calibri"/>
              <a:sym typeface="Calibri"/>
            </a:endParaRPr>
          </a:p>
          <a:p>
            <a:pPr marL="457200" lvl="0" indent="0" algn="just" rtl="0">
              <a:lnSpc>
                <a:spcPct val="100000"/>
              </a:lnSpc>
              <a:spcBef>
                <a:spcPts val="0"/>
              </a:spcBef>
              <a:spcAft>
                <a:spcPts val="0"/>
              </a:spcAft>
              <a:buNone/>
            </a:pPr>
            <a:endParaRPr sz="1800" dirty="0">
              <a:solidFill>
                <a:srgbClr val="000000"/>
              </a:solidFill>
            </a:endParaRPr>
          </a:p>
          <a:p>
            <a:pPr marL="457200" lvl="0" indent="-330200" algn="just" rtl="0">
              <a:lnSpc>
                <a:spcPct val="100000"/>
              </a:lnSpc>
              <a:spcBef>
                <a:spcPts val="0"/>
              </a:spcBef>
              <a:spcAft>
                <a:spcPts val="0"/>
              </a:spcAft>
              <a:buSzPts val="1600"/>
              <a:buFont typeface="Calibri"/>
              <a:buChar char="⬥"/>
            </a:pPr>
            <a:r>
              <a:rPr lang="en" sz="1800" dirty="0">
                <a:solidFill>
                  <a:srgbClr val="000000"/>
                </a:solidFill>
                <a:latin typeface="Calibri"/>
                <a:ea typeface="Calibri"/>
                <a:cs typeface="Calibri"/>
                <a:sym typeface="Calibri"/>
              </a:rPr>
              <a:t>This model is therefore used for problems where the outcome can be classified in one of two categories. When applying the estimated logistic model to new cases of a test dataset, it provides a prediction of success probability, which is a number between 0 and 1. </a:t>
            </a:r>
            <a:endParaRPr sz="1800" dirty="0">
              <a:solidFill>
                <a:srgbClr val="000000"/>
              </a:solidFill>
              <a:latin typeface="Calibri"/>
              <a:ea typeface="Calibri"/>
              <a:cs typeface="Calibri"/>
              <a:sym typeface="Calibri"/>
            </a:endParaRPr>
          </a:p>
          <a:p>
            <a:pPr marL="457200" lvl="0" indent="0" algn="just" rtl="0">
              <a:lnSpc>
                <a:spcPct val="100000"/>
              </a:lnSpc>
              <a:spcBef>
                <a:spcPts val="0"/>
              </a:spcBef>
              <a:spcAft>
                <a:spcPts val="0"/>
              </a:spcAft>
              <a:buNone/>
            </a:pPr>
            <a:endParaRPr sz="1800" dirty="0">
              <a:solidFill>
                <a:srgbClr val="000000"/>
              </a:solidFill>
            </a:endParaRPr>
          </a:p>
          <a:p>
            <a:pPr marL="457200" lvl="0" indent="-330200" algn="just" rtl="0">
              <a:lnSpc>
                <a:spcPct val="100000"/>
              </a:lnSpc>
              <a:spcBef>
                <a:spcPts val="0"/>
              </a:spcBef>
              <a:spcAft>
                <a:spcPts val="0"/>
              </a:spcAft>
              <a:buSzPts val="1600"/>
              <a:buFont typeface="Calibri"/>
              <a:buChar char="⬥"/>
            </a:pPr>
            <a:r>
              <a:rPr lang="en" sz="1800" dirty="0">
                <a:solidFill>
                  <a:srgbClr val="000000"/>
                </a:solidFill>
                <a:latin typeface="Calibri"/>
                <a:ea typeface="Calibri"/>
                <a:cs typeface="Calibri"/>
                <a:sym typeface="Calibri"/>
              </a:rPr>
              <a:t>The logistic regression provides a rule for classifying the test data with a cut-off on the predicted success probability.</a:t>
            </a:r>
            <a:endParaRPr sz="1800" dirty="0">
              <a:solidFill>
                <a:srgbClr val="000000"/>
              </a:solidFill>
              <a:latin typeface="Calibri"/>
              <a:ea typeface="Calibri"/>
              <a:cs typeface="Calibri"/>
              <a:sym typeface="Calibri"/>
            </a:endParaRPr>
          </a:p>
          <a:p>
            <a:pPr marL="457200" lvl="0" indent="0" algn="just" rtl="0">
              <a:lnSpc>
                <a:spcPct val="100000"/>
              </a:lnSpc>
              <a:spcBef>
                <a:spcPts val="0"/>
              </a:spcBef>
              <a:spcAft>
                <a:spcPts val="0"/>
              </a:spcAft>
              <a:buNone/>
            </a:pPr>
            <a:endParaRPr sz="1500" dirty="0"/>
          </a:p>
          <a:p>
            <a:pPr marL="0" lvl="0" indent="0" algn="l"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22"/>
          <p:cNvPicPr preferRelativeResize="0"/>
          <p:nvPr/>
        </p:nvPicPr>
        <p:blipFill>
          <a:blip r:embed="rId3">
            <a:alphaModFix/>
          </a:blip>
          <a:stretch>
            <a:fillRect/>
          </a:stretch>
        </p:blipFill>
        <p:spPr>
          <a:xfrm>
            <a:off x="2473313" y="1080092"/>
            <a:ext cx="4197375" cy="2983325"/>
          </a:xfrm>
          <a:prstGeom prst="rect">
            <a:avLst/>
          </a:prstGeom>
          <a:noFill/>
          <a:ln>
            <a:noFill/>
          </a:ln>
        </p:spPr>
      </p:pic>
      <p:sp>
        <p:nvSpPr>
          <p:cNvPr id="285" name="Google Shape;285;p22"/>
          <p:cNvSpPr txBox="1"/>
          <p:nvPr/>
        </p:nvSpPr>
        <p:spPr>
          <a:xfrm>
            <a:off x="1631266" y="432125"/>
            <a:ext cx="5881500" cy="54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alibri"/>
                <a:ea typeface="Calibri"/>
                <a:cs typeface="Calibri"/>
                <a:sym typeface="Calibri"/>
              </a:rPr>
              <a:t>The confusion matrix obtained after applying logistic regression to the dataset:</a:t>
            </a:r>
            <a:endParaRPr>
              <a:latin typeface="Calibri"/>
              <a:ea typeface="Calibri"/>
              <a:cs typeface="Calibri"/>
              <a:sym typeface="Calibri"/>
            </a:endParaRPr>
          </a:p>
        </p:txBody>
      </p:sp>
      <p:sp>
        <p:nvSpPr>
          <p:cNvPr id="286" name="Google Shape;286;p22"/>
          <p:cNvSpPr txBox="1"/>
          <p:nvPr/>
        </p:nvSpPr>
        <p:spPr>
          <a:xfrm>
            <a:off x="3016800" y="4202050"/>
            <a:ext cx="3110400" cy="47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Calibri"/>
                <a:ea typeface="Calibri"/>
                <a:cs typeface="Calibri"/>
                <a:sym typeface="Calibri"/>
              </a:rPr>
              <a:t>Logistic Regression</a:t>
            </a:r>
            <a:endParaRPr b="1">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3"/>
          <p:cNvSpPr txBox="1">
            <a:spLocks noGrp="1"/>
          </p:cNvSpPr>
          <p:nvPr>
            <p:ph type="title"/>
          </p:nvPr>
        </p:nvSpPr>
        <p:spPr>
          <a:xfrm>
            <a:off x="1359900" y="527850"/>
            <a:ext cx="6424200" cy="705000"/>
          </a:xfrm>
          <a:prstGeom prst="rect">
            <a:avLst/>
          </a:prstGeom>
        </p:spPr>
        <p:txBody>
          <a:bodyPr spcFirstLastPara="1" wrap="square" lIns="0" tIns="0" rIns="0" bIns="0" anchor="ctr" anchorCtr="0">
            <a:noAutofit/>
          </a:bodyPr>
          <a:lstStyle/>
          <a:p>
            <a:pPr marL="0" lvl="0" indent="0" algn="ctr" rtl="0">
              <a:lnSpc>
                <a:spcPct val="115000"/>
              </a:lnSpc>
              <a:spcBef>
                <a:spcPts val="0"/>
              </a:spcBef>
              <a:spcAft>
                <a:spcPts val="1600"/>
              </a:spcAft>
              <a:buNone/>
            </a:pPr>
            <a:r>
              <a:rPr lang="en" sz="2400" b="1" dirty="0">
                <a:solidFill>
                  <a:schemeClr val="bg1"/>
                </a:solidFill>
                <a:latin typeface="Bradley Hand ITC" panose="03070402050302030203" pitchFamily="66" charset="0"/>
                <a:ea typeface="Calibri"/>
                <a:cs typeface="Calibri"/>
                <a:sym typeface="Calibri"/>
              </a:rPr>
              <a:t>Support Vector Machine</a:t>
            </a:r>
            <a:endParaRPr sz="2400" dirty="0">
              <a:solidFill>
                <a:schemeClr val="bg1"/>
              </a:solidFill>
              <a:latin typeface="Bradley Hand ITC" panose="03070402050302030203" pitchFamily="66" charset="0"/>
            </a:endParaRPr>
          </a:p>
        </p:txBody>
      </p:sp>
      <p:sp>
        <p:nvSpPr>
          <p:cNvPr id="292" name="Google Shape;292;p23"/>
          <p:cNvSpPr txBox="1">
            <a:spLocks noGrp="1"/>
          </p:cNvSpPr>
          <p:nvPr>
            <p:ph type="body" idx="2"/>
          </p:nvPr>
        </p:nvSpPr>
        <p:spPr>
          <a:xfrm>
            <a:off x="549425" y="1587629"/>
            <a:ext cx="8297100" cy="2617500"/>
          </a:xfrm>
          <a:prstGeom prst="rect">
            <a:avLst/>
          </a:prstGeom>
        </p:spPr>
        <p:txBody>
          <a:bodyPr spcFirstLastPara="1" wrap="square" lIns="0" tIns="0" rIns="0" bIns="0" anchor="t" anchorCtr="0">
            <a:noAutofit/>
          </a:bodyPr>
          <a:lstStyle/>
          <a:p>
            <a:pPr marL="457200" lvl="0" indent="-323850" algn="l" rtl="0">
              <a:lnSpc>
                <a:spcPct val="115000"/>
              </a:lnSpc>
              <a:spcBef>
                <a:spcPts val="0"/>
              </a:spcBef>
              <a:spcAft>
                <a:spcPts val="0"/>
              </a:spcAft>
              <a:buSzPts val="1500"/>
              <a:buChar char="⬥"/>
            </a:pPr>
            <a:r>
              <a:rPr lang="en" sz="1600" dirty="0">
                <a:solidFill>
                  <a:schemeClr val="bg1"/>
                </a:solidFill>
                <a:latin typeface="Times New Roman" panose="02020603050405020304" pitchFamily="18" charset="0"/>
                <a:cs typeface="Times New Roman" panose="02020603050405020304" pitchFamily="18" charset="0"/>
              </a:rPr>
              <a:t>A Support Vector Machine is a discriminative classifier formally defined by a separating hyperplane. In other words, given labelled training data (supervised learning), the algorithm outputs an optimal hyperplane which categorizes new examples.</a:t>
            </a:r>
          </a:p>
          <a:p>
            <a:pPr marL="133350" lvl="0" indent="0" algn="l" rtl="0">
              <a:lnSpc>
                <a:spcPct val="115000"/>
              </a:lnSpc>
              <a:spcBef>
                <a:spcPts val="0"/>
              </a:spcBef>
              <a:spcAft>
                <a:spcPts val="0"/>
              </a:spcAft>
              <a:buSzPts val="1500"/>
              <a:buNone/>
            </a:pPr>
            <a:endParaRPr sz="1600" dirty="0">
              <a:solidFill>
                <a:schemeClr val="bg1"/>
              </a:solidFill>
              <a:latin typeface="Times New Roman" panose="02020603050405020304" pitchFamily="18" charset="0"/>
              <a:cs typeface="Times New Roman" panose="02020603050405020304" pitchFamily="18" charset="0"/>
            </a:endParaRPr>
          </a:p>
          <a:p>
            <a:pPr marL="457200" lvl="0" indent="-323850" algn="l" rtl="0">
              <a:spcBef>
                <a:spcPts val="0"/>
              </a:spcBef>
              <a:spcAft>
                <a:spcPts val="0"/>
              </a:spcAft>
              <a:buSzPts val="1500"/>
              <a:buChar char="⬥"/>
            </a:pPr>
            <a:r>
              <a:rPr lang="en" sz="1600" dirty="0">
                <a:solidFill>
                  <a:schemeClr val="bg1"/>
                </a:solidFill>
                <a:latin typeface="Times New Roman" panose="02020603050405020304" pitchFamily="18" charset="0"/>
                <a:cs typeface="Times New Roman" panose="02020603050405020304" pitchFamily="18" charset="0"/>
              </a:rPr>
              <a:t>In a 2-dimensional space this hyperplane is a line dividing a plane in two parts with one class on each side of the line. </a:t>
            </a:r>
          </a:p>
          <a:p>
            <a:pPr marL="133350" lvl="0" indent="0" algn="l" rtl="0">
              <a:spcBef>
                <a:spcPts val="0"/>
              </a:spcBef>
              <a:spcAft>
                <a:spcPts val="0"/>
              </a:spcAft>
              <a:buSzPts val="1500"/>
              <a:buNone/>
            </a:pPr>
            <a:endParaRPr sz="1600" dirty="0">
              <a:solidFill>
                <a:schemeClr val="bg1"/>
              </a:solidFill>
              <a:latin typeface="Times New Roman" panose="02020603050405020304" pitchFamily="18" charset="0"/>
              <a:cs typeface="Times New Roman" panose="02020603050405020304" pitchFamily="18" charset="0"/>
            </a:endParaRPr>
          </a:p>
          <a:p>
            <a:pPr marL="457200" lvl="0" indent="-323850" algn="l" rtl="0">
              <a:spcBef>
                <a:spcPts val="0"/>
              </a:spcBef>
              <a:spcAft>
                <a:spcPts val="0"/>
              </a:spcAft>
              <a:buSzPts val="1500"/>
              <a:buChar char="⬥"/>
            </a:pPr>
            <a:r>
              <a:rPr lang="en" sz="1600" dirty="0">
                <a:solidFill>
                  <a:schemeClr val="bg1"/>
                </a:solidFill>
                <a:latin typeface="Times New Roman" panose="02020603050405020304" pitchFamily="18" charset="0"/>
                <a:cs typeface="Times New Roman" panose="02020603050405020304" pitchFamily="18" charset="0"/>
              </a:rPr>
              <a:t>In a 3-dimensional space, this separator is instead a plane separating the different classes. </a:t>
            </a:r>
          </a:p>
          <a:p>
            <a:pPr marL="133350" lvl="0" indent="0" algn="l" rtl="0">
              <a:spcBef>
                <a:spcPts val="0"/>
              </a:spcBef>
              <a:spcAft>
                <a:spcPts val="0"/>
              </a:spcAft>
              <a:buSzPts val="1500"/>
              <a:buNone/>
            </a:pPr>
            <a:endParaRPr sz="1600" dirty="0">
              <a:solidFill>
                <a:schemeClr val="bg1"/>
              </a:solidFill>
              <a:latin typeface="Times New Roman" panose="02020603050405020304" pitchFamily="18" charset="0"/>
              <a:cs typeface="Times New Roman" panose="02020603050405020304" pitchFamily="18" charset="0"/>
            </a:endParaRPr>
          </a:p>
          <a:p>
            <a:pPr marL="457200" lvl="0" indent="-323850" algn="l" rtl="0">
              <a:spcBef>
                <a:spcPts val="0"/>
              </a:spcBef>
              <a:spcAft>
                <a:spcPts val="0"/>
              </a:spcAft>
              <a:buSzPts val="1500"/>
              <a:buChar char="⬥"/>
            </a:pPr>
            <a:r>
              <a:rPr lang="en" sz="1600" dirty="0">
                <a:solidFill>
                  <a:schemeClr val="bg1"/>
                </a:solidFill>
                <a:latin typeface="Times New Roman" panose="02020603050405020304" pitchFamily="18" charset="0"/>
                <a:cs typeface="Times New Roman" panose="02020603050405020304" pitchFamily="18" charset="0"/>
              </a:rPr>
              <a:t>The Support Vector Machine attempts to find a separating hyperplane with a margin that is as large as possible from the nearest data points.</a:t>
            </a:r>
            <a:endParaRPr sz="1600" dirty="0">
              <a:solidFill>
                <a:schemeClr val="bg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1707</Words>
  <Application>Microsoft Office PowerPoint</Application>
  <PresentationFormat>On-screen Show (16:9)</PresentationFormat>
  <Paragraphs>148</Paragraphs>
  <Slides>25</Slides>
  <Notes>24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Baskerville Old Face</vt:lpstr>
      <vt:lpstr>Inria Sans Light</vt:lpstr>
      <vt:lpstr>Wingdings</vt:lpstr>
      <vt:lpstr>Calibri</vt:lpstr>
      <vt:lpstr>Titillium Web</vt:lpstr>
      <vt:lpstr>Bell MT</vt:lpstr>
      <vt:lpstr>Bradley Hand ITC</vt:lpstr>
      <vt:lpstr>Georgia</vt:lpstr>
      <vt:lpstr>Times New Roman</vt:lpstr>
      <vt:lpstr>Oswald</vt:lpstr>
      <vt:lpstr>Saira SemiCondensed Medium</vt:lpstr>
      <vt:lpstr>Arial</vt:lpstr>
      <vt:lpstr>Gurney template</vt:lpstr>
      <vt:lpstr>MAULANA AZAD NATIONAL INSTITUTE OF TECHNOLOGY,BHOPAL</vt:lpstr>
      <vt:lpstr>PowerPoint Presentation</vt:lpstr>
      <vt:lpstr>PowerPoint Presentation</vt:lpstr>
      <vt:lpstr>PowerPoint Presentation</vt:lpstr>
      <vt:lpstr>PowerPoint Presentation</vt:lpstr>
      <vt:lpstr>PowerPoint Presentation</vt:lpstr>
      <vt:lpstr> Logistic Regression</vt:lpstr>
      <vt:lpstr>PowerPoint Presentation</vt:lpstr>
      <vt:lpstr>Support Vector Machine</vt:lpstr>
      <vt:lpstr>PowerPoint Presentation</vt:lpstr>
      <vt:lpstr>Decision Tree</vt:lpstr>
      <vt:lpstr>The confusion matrix obtained after applying Decision Tree to the dataset:</vt:lpstr>
      <vt:lpstr>Random Forest</vt:lpstr>
      <vt:lpstr>PowerPoint Presentation</vt:lpstr>
      <vt:lpstr> K-Nearest Neighbours</vt:lpstr>
      <vt:lpstr>PowerPoint Presentation</vt:lpstr>
      <vt:lpstr>Neural Networks:</vt:lpstr>
      <vt:lpstr>PowerPoint Presentation</vt:lpstr>
      <vt:lpstr>Naive Bayes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MAULANA AZAD NATIONAL INSTITUTE OF TECHNOLOGY,BHOPAL</dc:title>
  <cp:lastModifiedBy>VIVEK JAIN</cp:lastModifiedBy>
  <cp:revision>5</cp:revision>
  <dcterms:modified xsi:type="dcterms:W3CDTF">2020-07-19T06:52:34Z</dcterms:modified>
</cp:coreProperties>
</file>