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6908-4932-48A5-B0DF-54929A9F5B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2CE8-F4E6-4072-883F-01D92BF99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04" y="258805"/>
            <a:ext cx="4511039" cy="89943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Practicle</a:t>
            </a:r>
            <a:r>
              <a:rPr lang="en-US" dirty="0" smtClean="0"/>
              <a:t> 1:BFS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59" y="1158240"/>
            <a:ext cx="3886537" cy="552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8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7804"/>
            <a:ext cx="5806943" cy="960203"/>
          </a:xfrm>
        </p:spPr>
      </p:pic>
    </p:spTree>
    <p:extLst>
      <p:ext uri="{BB962C8B-B14F-4D97-AF65-F5344CB8AC3E}">
        <p14:creationId xmlns:p14="http://schemas.microsoft.com/office/powerpoint/2010/main" val="35753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53736"/>
          </a:xfrm>
        </p:spPr>
        <p:txBody>
          <a:bodyPr/>
          <a:lstStyle/>
          <a:p>
            <a:r>
              <a:rPr lang="en-US" sz="2400" dirty="0" err="1" smtClean="0"/>
              <a:t>Practicle</a:t>
            </a:r>
            <a:r>
              <a:rPr lang="en-US" sz="2400" smtClean="0"/>
              <a:t> 1: </a:t>
            </a:r>
            <a:r>
              <a:rPr lang="en-US" sz="2400" dirty="0" err="1" smtClean="0"/>
              <a:t>Deapth</a:t>
            </a:r>
            <a:r>
              <a:rPr lang="en-US" sz="2400" dirty="0" smtClean="0"/>
              <a:t> first Search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16" y="806723"/>
            <a:ext cx="4501152" cy="5559244"/>
          </a:xfrm>
        </p:spPr>
      </p:pic>
    </p:spTree>
    <p:extLst>
      <p:ext uri="{BB962C8B-B14F-4D97-AF65-F5344CB8AC3E}">
        <p14:creationId xmlns:p14="http://schemas.microsoft.com/office/powerpoint/2010/main" val="268572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60960" y="139337"/>
            <a:ext cx="777240" cy="2257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06" y="139337"/>
            <a:ext cx="4900867" cy="52686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42" y="5654000"/>
            <a:ext cx="5128704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60961" y="0"/>
            <a:ext cx="9718763" cy="49638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Practicle</a:t>
            </a:r>
            <a:r>
              <a:rPr lang="en-US" sz="2400" dirty="0" smtClean="0"/>
              <a:t> 3:Minimum spanning tree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61" y="862149"/>
            <a:ext cx="4569208" cy="5785077"/>
          </a:xfrm>
        </p:spPr>
      </p:pic>
    </p:spTree>
    <p:extLst>
      <p:ext uri="{BB962C8B-B14F-4D97-AF65-F5344CB8AC3E}">
        <p14:creationId xmlns:p14="http://schemas.microsoft.com/office/powerpoint/2010/main" val="81541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3210" y="365126"/>
            <a:ext cx="72498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95" y="0"/>
            <a:ext cx="4819034" cy="51554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89" y="5333402"/>
            <a:ext cx="4999153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56605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Practile</a:t>
            </a:r>
            <a:r>
              <a:rPr lang="en-US" sz="2800" dirty="0" smtClean="0"/>
              <a:t> 3:Selection Sort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40" y="670559"/>
            <a:ext cx="4434883" cy="50248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40" y="5891317"/>
            <a:ext cx="5006774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4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Practicle 1:BFS</vt:lpstr>
      <vt:lpstr>PowerPoint Presentation</vt:lpstr>
      <vt:lpstr>Practicle 1: Deapth first Search </vt:lpstr>
      <vt:lpstr>.</vt:lpstr>
      <vt:lpstr>Practicle 3:Minimum spanning tree</vt:lpstr>
      <vt:lpstr>.</vt:lpstr>
      <vt:lpstr>Practile 3:Selection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Practicle 1:BFS</dc:title>
  <dc:creator>SCR</dc:creator>
  <cp:lastModifiedBy>SCR</cp:lastModifiedBy>
  <cp:revision>3</cp:revision>
  <dcterms:created xsi:type="dcterms:W3CDTF">2023-04-25T19:16:31Z</dcterms:created>
  <dcterms:modified xsi:type="dcterms:W3CDTF">2023-04-25T19:25:52Z</dcterms:modified>
</cp:coreProperties>
</file>