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30" r:id="rId1"/>
  </p:sldMasterIdLst>
  <p:notesMasterIdLst>
    <p:notesMasterId r:id="rId16"/>
  </p:notesMasterIdLst>
  <p:sldIdLst>
    <p:sldId id="304" r:id="rId2"/>
    <p:sldId id="256" r:id="rId3"/>
    <p:sldId id="257" r:id="rId4"/>
    <p:sldId id="258" r:id="rId5"/>
    <p:sldId id="259" r:id="rId6"/>
    <p:sldId id="261" r:id="rId7"/>
    <p:sldId id="262" r:id="rId8"/>
    <p:sldId id="296" r:id="rId9"/>
    <p:sldId id="299" r:id="rId10"/>
    <p:sldId id="297" r:id="rId11"/>
    <p:sldId id="306" r:id="rId12"/>
    <p:sldId id="307" r:id="rId13"/>
    <p:sldId id="302" r:id="rId14"/>
    <p:sldId id="27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59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6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14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483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76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42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54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45794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76610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61536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90911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76777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40786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501419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64436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69545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9653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6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31637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676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4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65765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94927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2749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58881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448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96781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2763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9792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  <p:sldLayoutId id="2147483948" r:id="rId18"/>
    <p:sldLayoutId id="2147483949" r:id="rId19"/>
    <p:sldLayoutId id="2147483950" r:id="rId20"/>
    <p:sldLayoutId id="2147483951" r:id="rId21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0" y="1200150"/>
            <a:ext cx="8320088" cy="2833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buNone/>
            </a:pP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Parvatibai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Genba Moze College of engineering,</a:t>
            </a:r>
            <a:br>
              <a:rPr lang="en-IN" sz="1400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Wagholi,Pune</a:t>
            </a:r>
            <a:br>
              <a:rPr lang="en-IN" sz="1400" dirty="0">
                <a:latin typeface="Times New Roman" pitchFamily="18" charset="0"/>
                <a:cs typeface="Times New Roman" pitchFamily="18" charset="0"/>
              </a:rPr>
            </a:b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200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Presentation on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Internship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 topic 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entitled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Development and Designing</a:t>
            </a:r>
            <a:endParaRPr b="1"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2655DF91-DB85-F1B2-FDC8-0E7910A6C3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10" y="105606"/>
            <a:ext cx="1299141" cy="1156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6D1DA-9E34-99A4-697F-6F50306F9734}"/>
              </a:ext>
            </a:extLst>
          </p:cNvPr>
          <p:cNvSpPr txBox="1"/>
          <p:nvPr/>
        </p:nvSpPr>
        <p:spPr>
          <a:xfrm>
            <a:off x="1248937" y="4106379"/>
            <a:ext cx="7071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IN" sz="1400" b="1" dirty="0" smtClean="0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: Prasad </a:t>
            </a:r>
            <a:r>
              <a:rPr lang="en-IN" sz="1400" b="1" dirty="0" err="1" smtClean="0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Taware</a:t>
            </a:r>
            <a:r>
              <a:rPr lang="en-IN" sz="1400" b="1" dirty="0" smtClean="0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IN" sz="1400" b="1" dirty="0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Guided By: </a:t>
            </a:r>
            <a:r>
              <a:rPr lang="en-IN" sz="1400" b="1" dirty="0" err="1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Prof.</a:t>
            </a:r>
            <a:r>
              <a:rPr lang="en-IN" sz="1400" b="1" dirty="0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err="1" smtClean="0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Tejasvi</a:t>
            </a:r>
            <a:r>
              <a:rPr lang="en-IN" sz="1400" b="1" dirty="0" smtClean="0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err="1" smtClean="0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Jawalkar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71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377439" y="-43835"/>
            <a:ext cx="1633809" cy="1956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2570163" y="623888"/>
            <a:ext cx="6573837" cy="817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Lesson Learned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	</a:t>
            </a:r>
            <a:endParaRPr sz="32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0" y="2001838"/>
            <a:ext cx="7702550" cy="301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Product Landing Page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importance of understanding client requirements and designing to meet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need for attention to detail, such as ensuring the design is consistent and visually appealing.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value of user testing and feedback in improving the design.</a:t>
            </a:r>
          </a:p>
          <a:p>
            <a:endParaRPr lang="en-US" sz="200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5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384366" y="-50762"/>
            <a:ext cx="1633809" cy="1956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2320636" y="623888"/>
            <a:ext cx="5027902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Lesson Learned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	</a:t>
            </a:r>
            <a:endParaRPr sz="32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0" y="2465388"/>
            <a:ext cx="7348538" cy="25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 startAt="2"/>
            </a:pPr>
            <a:r>
              <a:rPr lang="en-US" sz="1800" b="1" dirty="0" smtClean="0">
                <a:solidFill>
                  <a:srgbClr val="D1D5DB"/>
                </a:solidFill>
                <a:latin typeface="Söhne"/>
              </a:rPr>
              <a:t>Calculator</a:t>
            </a:r>
            <a:r>
              <a:rPr lang="en-US" sz="1800" b="1" i="0" dirty="0" smtClean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sz="18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D1D5DB"/>
                </a:solidFill>
                <a:latin typeface="Söhne"/>
              </a:rPr>
              <a:t>Calculator makes hard </a:t>
            </a:r>
            <a:r>
              <a:rPr lang="en-US" sz="1800" dirty="0" err="1" smtClean="0">
                <a:solidFill>
                  <a:srgbClr val="D1D5DB"/>
                </a:solidFill>
                <a:latin typeface="Söhne"/>
              </a:rPr>
              <a:t>calculaions</a:t>
            </a:r>
            <a:r>
              <a:rPr lang="en-US" sz="1800" dirty="0" smtClean="0">
                <a:solidFill>
                  <a:srgbClr val="D1D5DB"/>
                </a:solidFill>
                <a:latin typeface="Söhne"/>
              </a:rPr>
              <a:t> easy</a:t>
            </a:r>
            <a:r>
              <a:rPr lang="en-US" sz="1800" b="0" i="0" dirty="0" smtClean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smtClean="0">
                <a:solidFill>
                  <a:srgbClr val="D1D5DB"/>
                </a:solidFill>
                <a:effectLst/>
                <a:latin typeface="Söhne"/>
              </a:rPr>
              <a:t>Easy to understand and easy implementation.</a:t>
            </a: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160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335877" y="-114643"/>
            <a:ext cx="1633809" cy="1956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2216727" y="588963"/>
            <a:ext cx="6927273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Lesson Learned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	</a:t>
            </a:r>
            <a:endParaRPr sz="32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0" y="2465388"/>
            <a:ext cx="7348538" cy="25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 startAt="3"/>
            </a:pPr>
            <a:r>
              <a:rPr lang="en-US" sz="1800" b="1" i="0" dirty="0" smtClean="0">
                <a:solidFill>
                  <a:srgbClr val="D1D5DB"/>
                </a:solidFill>
                <a:effectLst/>
                <a:latin typeface="Söhne"/>
              </a:rPr>
              <a:t>Pizza Delivery Application:</a:t>
            </a:r>
            <a:endParaRPr lang="en-US" sz="18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benefits </a:t>
            </a:r>
            <a:r>
              <a:rPr lang="en-US" sz="1800" b="0" i="0" dirty="0" smtClean="0">
                <a:solidFill>
                  <a:srgbClr val="D1D5DB"/>
                </a:solidFill>
                <a:effectLst/>
                <a:latin typeface="Söhne"/>
              </a:rPr>
              <a:t>of ordering food while sitting at home and enjoying it.</a:t>
            </a: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D1D5DB"/>
                </a:solidFill>
                <a:latin typeface="Söhne"/>
              </a:rPr>
              <a:t>Instead of going physically at </a:t>
            </a:r>
            <a:r>
              <a:rPr lang="en-US" sz="1800" dirty="0" err="1" smtClean="0">
                <a:solidFill>
                  <a:srgbClr val="D1D5DB"/>
                </a:solidFill>
                <a:latin typeface="Söhne"/>
              </a:rPr>
              <a:t>reastaurant</a:t>
            </a:r>
            <a:r>
              <a:rPr lang="en-US" sz="1800" dirty="0" smtClean="0">
                <a:solidFill>
                  <a:srgbClr val="D1D5DB"/>
                </a:solidFill>
                <a:latin typeface="Söhne"/>
              </a:rPr>
              <a:t> we can </a:t>
            </a:r>
            <a:r>
              <a:rPr lang="en-US" sz="1800" dirty="0" err="1" smtClean="0">
                <a:solidFill>
                  <a:srgbClr val="D1D5DB"/>
                </a:solidFill>
                <a:latin typeface="Söhne"/>
              </a:rPr>
              <a:t>easil</a:t>
            </a:r>
            <a:r>
              <a:rPr lang="en-US" sz="1800" dirty="0" smtClean="0">
                <a:solidFill>
                  <a:srgbClr val="D1D5DB"/>
                </a:solidFill>
                <a:latin typeface="Söhne"/>
              </a:rPr>
              <a:t> order online can saves our time</a:t>
            </a:r>
            <a:r>
              <a:rPr lang="en-US" sz="1800" b="0" i="0" dirty="0" smtClean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171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3557" y="124692"/>
            <a:ext cx="4329843" cy="7342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u="sng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852055" y="858982"/>
            <a:ext cx="6838829" cy="369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In conclusion, my web development internship at Sync Interns allowed me to work on four challenging tasks, including a product landing page, </a:t>
            </a:r>
            <a:r>
              <a:rPr lang="en-US" sz="1800" dirty="0" smtClean="0">
                <a:solidFill>
                  <a:srgbClr val="D1D5DB"/>
                </a:solidFill>
                <a:latin typeface="Söhne"/>
              </a:rPr>
              <a:t>Calculator</a:t>
            </a:r>
            <a:r>
              <a:rPr lang="en-US" sz="1800" b="0" i="0" dirty="0" smtClean="0">
                <a:solidFill>
                  <a:srgbClr val="D1D5DB"/>
                </a:solidFill>
                <a:effectLst/>
                <a:latin typeface="Söhne"/>
              </a:rPr>
              <a:t>, Pizza delivery Application.</a:t>
            </a: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Through these projects, I gained practical experience in HTML, CSS, and JavaScript, as well as important competencies related to project management and software development methodologies.</a:t>
            </a:r>
          </a:p>
          <a:p>
            <a:pPr algn="l"/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I also learned valuable lessons about communication, planning, and attention to detail. I'm grateful for this opportunity and excited to apply my new skills to future projects.</a:t>
            </a:r>
            <a:endParaRPr lang="en-US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383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3586507" y="-1402537"/>
            <a:ext cx="1855800" cy="763820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1877291" y="1890713"/>
            <a:ext cx="5867400" cy="1163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u="sng" dirty="0"/>
              <a:t>Thanks!</a:t>
            </a:r>
            <a:endParaRPr sz="8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5218E-5465-004B-AA48-E1FF34C9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6" y="57151"/>
            <a:ext cx="2958244" cy="700088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00B0F0"/>
                </a:solidFill>
              </a:rPr>
              <a:t>Contents</a:t>
            </a: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0E9CCE4-6533-83A0-01F0-2D611FD427D6}"/>
              </a:ext>
            </a:extLst>
          </p:cNvPr>
          <p:cNvSpPr txBox="1">
            <a:spLocks/>
          </p:cNvSpPr>
          <p:nvPr/>
        </p:nvSpPr>
        <p:spPr>
          <a:xfrm>
            <a:off x="957263" y="907256"/>
            <a:ext cx="6602979" cy="416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Project Goals and objective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Technology Used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Project Outcomes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Task Detail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Lesson Learned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0" y="77788"/>
            <a:ext cx="417195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09D23A-0643-DC52-D6DB-14D23DCC534D}"/>
              </a:ext>
            </a:extLst>
          </p:cNvPr>
          <p:cNvSpPr txBox="1">
            <a:spLocks/>
          </p:cNvSpPr>
          <p:nvPr/>
        </p:nvSpPr>
        <p:spPr>
          <a:xfrm>
            <a:off x="364332" y="900114"/>
            <a:ext cx="7857748" cy="335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Front end development is a field of web development focused on creating the user interface and user experience of a website or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It involves working with HTML, CSS, and JavaScript to create visually appealing and functional web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Front end developers often collaborate with designers and back end developers to ensure a seamless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They need to stay up-to-date with the latest web development trends and technologies to create modern and efficient web pages.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0" y="76200"/>
            <a:ext cx="8543833" cy="6719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solidFill>
                  <a:srgbClr val="00B0F0"/>
                </a:solidFill>
              </a:rPr>
              <a:t>Project Goals and Objectives</a:t>
            </a:r>
            <a:endParaRPr sz="2800" u="sng" dirty="0">
              <a:solidFill>
                <a:srgbClr val="00B0F0"/>
              </a:solidFill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35744" y="824345"/>
            <a:ext cx="8400959" cy="396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Providing interns with valuable learning opportunities and practical experience in their field of study.</a:t>
            </a: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rgbClr val="D1D5DB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Develop intern's skills in programming languages, software development methodologies, and project</a:t>
            </a:r>
          </a:p>
          <a:p>
            <a:pPr algn="l">
              <a:buFont typeface="+mj-lt"/>
              <a:buAutoNum type="arabicPeriod"/>
            </a:pPr>
            <a:endParaRPr lang="en-US" sz="18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Help interns gain practical experience and develop relevant skills in their field of study, such as programming languages, software development methodologies, or project management.</a:t>
            </a:r>
            <a:endParaRPr lang="en-US" sz="12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/>
            <a:endParaRPr lang="en-US" sz="1800" dirty="0">
              <a:solidFill>
                <a:srgbClr val="D1D5DB"/>
              </a:solidFill>
              <a:latin typeface="Söhne"/>
            </a:endParaRPr>
          </a:p>
          <a:p>
            <a:pPr marL="0" indent="0" algn="l"/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/>
            <a:endParaRPr lang="en-IN" sz="2000" dirty="0">
              <a:effectLst/>
              <a:latin typeface="Arial" panose="020B0604020202020204" pitchFamily="34" charset="0"/>
              <a:ea typeface="Batang" panose="020B0503020000020004" pitchFamily="18" charset="-127"/>
              <a:cs typeface="Arial" panose="020B0604020202020204" pitchFamily="34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50019" y="92869"/>
            <a:ext cx="4567454" cy="621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00B0F0"/>
                </a:solidFill>
              </a:rPr>
              <a:t>T</a:t>
            </a:r>
            <a:r>
              <a:rPr lang="en-IN" b="1" u="sng" dirty="0">
                <a:solidFill>
                  <a:srgbClr val="00B0F0"/>
                </a:solidFill>
              </a:rPr>
              <a:t>echnology Used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478632" y="864394"/>
            <a:ext cx="7346120" cy="360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HTML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Used for structuring web pages.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CSS: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Used for adding visual styling to web pages.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JavaScript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Used for adding dynamic functionality to web pages.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GitHub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Used for version control and collaboration on software development projects.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Linkedin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Used for professional networking and job searching.</a:t>
            </a:r>
          </a:p>
          <a:p>
            <a:pPr marL="139700" indent="0">
              <a:buNone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2000" i="0" dirty="0"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302871" y="-161338"/>
            <a:ext cx="1633809" cy="1956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2359025" y="447675"/>
            <a:ext cx="6784975" cy="1395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Design Process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	</a:t>
            </a:r>
            <a:endParaRPr sz="32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0" y="1843088"/>
            <a:ext cx="8243888" cy="301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b="1" dirty="0">
                <a:solidFill>
                  <a:srgbClr val="D1D5DB"/>
                </a:solidFill>
                <a:latin typeface="Söhne"/>
              </a:rPr>
              <a:t>1.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Set up environment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Install software, tools, and libraries for development.</a:t>
            </a:r>
          </a:p>
          <a:p>
            <a:pPr marL="139700" indent="0">
              <a:buNone/>
            </a:pPr>
            <a:r>
              <a:rPr lang="en-IN" sz="2000" dirty="0"/>
              <a:t>2.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Write code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Create web pages using HTML, CSS, JavaScript, and other languages and frameworks.</a:t>
            </a:r>
          </a:p>
          <a:p>
            <a:pPr marL="139700" indent="0">
              <a:buNone/>
            </a:pPr>
            <a:r>
              <a:rPr lang="en-IN" sz="2000" dirty="0"/>
              <a:t>3.</a:t>
            </a:r>
            <a:r>
              <a:rPr lang="en-IN" sz="1800" dirty="0"/>
              <a:t>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Test code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Ensure the code works as intended by performing manual and automated testing.</a:t>
            </a:r>
          </a:p>
          <a:p>
            <a:pPr marL="139700" indent="0">
              <a:buNone/>
            </a:pPr>
            <a:r>
              <a:rPr lang="en-US" sz="1800" dirty="0">
                <a:solidFill>
                  <a:srgbClr val="D1D5DB"/>
                </a:solidFill>
                <a:latin typeface="Söhne"/>
              </a:rPr>
              <a:t>4.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Debugging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Identify and fix errors and bugs in the code using debugging tools and techniques.</a:t>
            </a:r>
          </a:p>
          <a:p>
            <a:pPr marL="139700" indent="0">
              <a:buNone/>
            </a:pPr>
            <a:r>
              <a:rPr lang="en-US" sz="1800" dirty="0">
                <a:solidFill>
                  <a:srgbClr val="D1D5DB"/>
                </a:solidFill>
                <a:latin typeface="Söhne"/>
              </a:rPr>
              <a:t>5.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Deployment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Deploy the web pages to a web server or hosting platform using tools like FTP or Git.</a:t>
            </a:r>
          </a:p>
          <a:p>
            <a:pPr marL="139700" indent="0">
              <a:buNone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39700" indent="0">
              <a:buNone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39700" indent="0">
              <a:buNone/>
            </a:pP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5D51E-AC60-C692-ACA0-25B1FC8E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3" y="889135"/>
            <a:ext cx="744674" cy="744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6C20A8-0E5D-2B6C-ABDC-B6E7A1F93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75" y="447672"/>
            <a:ext cx="654988" cy="668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61336" y="-9199"/>
            <a:ext cx="1633809" cy="1956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2147888" y="685800"/>
            <a:ext cx="6996112" cy="75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Project Outcomes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	</a:t>
            </a:r>
            <a:endParaRPr sz="32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2986088" y="1649413"/>
            <a:ext cx="6157912" cy="3368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Developed web pages</a:t>
            </a:r>
          </a:p>
          <a:p>
            <a:r>
              <a:rPr lang="en-IN" sz="1800" b="1" i="0" dirty="0">
                <a:solidFill>
                  <a:srgbClr val="D1D5DB"/>
                </a:solidFill>
                <a:effectLst/>
                <a:latin typeface="Söhne"/>
              </a:rPr>
              <a:t>Improved coding skills</a:t>
            </a:r>
          </a:p>
          <a:p>
            <a:r>
              <a:rPr lang="en-IN" sz="1800" b="1" i="0" dirty="0">
                <a:solidFill>
                  <a:srgbClr val="D1D5DB"/>
                </a:solidFill>
                <a:effectLst/>
                <a:latin typeface="Söhne"/>
              </a:rPr>
              <a:t>Learned best practices</a:t>
            </a:r>
          </a:p>
          <a:p>
            <a:r>
              <a:rPr lang="en-IN" sz="1800" b="1" i="0" dirty="0">
                <a:solidFill>
                  <a:srgbClr val="D1D5DB"/>
                </a:solidFill>
                <a:effectLst/>
                <a:latin typeface="Söhne"/>
              </a:rPr>
              <a:t>Demonstrated time management skills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537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45474" y="360218"/>
            <a:ext cx="3124199" cy="647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00B0F0"/>
                </a:solidFill>
              </a:rPr>
              <a:t>T</a:t>
            </a:r>
            <a:r>
              <a:rPr lang="en-IN" b="1" u="sng" dirty="0">
                <a:solidFill>
                  <a:srgbClr val="00B0F0"/>
                </a:solidFill>
              </a:rPr>
              <a:t>ask Detail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007759"/>
            <a:ext cx="6468547" cy="3173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</a:rPr>
              <a:t>Task 1 : Product Landing Page</a:t>
            </a:r>
          </a:p>
          <a:p>
            <a:pPr algn="l"/>
            <a:r>
              <a:rPr lang="en-US" sz="2000" i="0" dirty="0">
                <a:effectLst/>
                <a:latin typeface="arial" panose="020B0604020202020204" pitchFamily="34" charset="0"/>
              </a:rPr>
              <a:t>Task 2 : </a:t>
            </a:r>
            <a:r>
              <a:rPr lang="en-US" sz="2000" dirty="0" smtClean="0">
                <a:latin typeface="arial" panose="020B0604020202020204" pitchFamily="34" charset="0"/>
              </a:rPr>
              <a:t>Calculator</a:t>
            </a:r>
            <a:endParaRPr lang="en-US" sz="200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</a:rPr>
              <a:t>Task 3 </a:t>
            </a:r>
            <a:r>
              <a:rPr lang="en-US" sz="2000" dirty="0" smtClean="0">
                <a:latin typeface="arial" panose="020B0604020202020204" pitchFamily="34" charset="0"/>
              </a:rPr>
              <a:t>:Pizza Delivery Application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021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283</TotalTime>
  <Words>578</Words>
  <Application>Microsoft Office PowerPoint</Application>
  <PresentationFormat>On-screen Show (16:9)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</vt:lpstr>
      <vt:lpstr>Batang</vt:lpstr>
      <vt:lpstr>Bookman Old Style</vt:lpstr>
      <vt:lpstr>Helvetica Neue</vt:lpstr>
      <vt:lpstr>Muli</vt:lpstr>
      <vt:lpstr>Rockwell</vt:lpstr>
      <vt:lpstr>Söhne</vt:lpstr>
      <vt:lpstr>Times New Roman</vt:lpstr>
      <vt:lpstr>Damask</vt:lpstr>
      <vt:lpstr>PowerPoint Presentation</vt:lpstr>
      <vt:lpstr>Web Development</vt:lpstr>
      <vt:lpstr>Contents</vt:lpstr>
      <vt:lpstr>Introduction </vt:lpstr>
      <vt:lpstr>Project Goals and Objectives</vt:lpstr>
      <vt:lpstr>Technology Used</vt:lpstr>
      <vt:lpstr>Design Process </vt:lpstr>
      <vt:lpstr>Project Outcomes </vt:lpstr>
      <vt:lpstr>Task Detail</vt:lpstr>
      <vt:lpstr>Lesson Learned </vt:lpstr>
      <vt:lpstr>Lesson Learned </vt:lpstr>
      <vt:lpstr>Lesson Learned 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Technology In Agriculture And Rural Area</dc:title>
  <dc:creator>hp</dc:creator>
  <cp:lastModifiedBy>SCR</cp:lastModifiedBy>
  <cp:revision>16</cp:revision>
  <dcterms:modified xsi:type="dcterms:W3CDTF">2023-05-23T05:21:46Z</dcterms:modified>
</cp:coreProperties>
</file>