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5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0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423E-0BDF-4A26-8836-8D12F6EFD22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42DE-606F-4E04-9C75-16E52C81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e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57785"/>
              </p:ext>
            </p:extLst>
          </p:nvPr>
        </p:nvGraphicFramePr>
        <p:xfrm>
          <a:off x="714100" y="174170"/>
          <a:ext cx="11016348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58">
                  <a:extLst>
                    <a:ext uri="{9D8B030D-6E8A-4147-A177-3AD203B41FA5}">
                      <a16:colId xmlns:a16="http://schemas.microsoft.com/office/drawing/2014/main" val="106558310"/>
                    </a:ext>
                  </a:extLst>
                </a:gridCol>
                <a:gridCol w="1836058">
                  <a:extLst>
                    <a:ext uri="{9D8B030D-6E8A-4147-A177-3AD203B41FA5}">
                      <a16:colId xmlns:a16="http://schemas.microsoft.com/office/drawing/2014/main" val="1110086227"/>
                    </a:ext>
                  </a:extLst>
                </a:gridCol>
                <a:gridCol w="1836058">
                  <a:extLst>
                    <a:ext uri="{9D8B030D-6E8A-4147-A177-3AD203B41FA5}">
                      <a16:colId xmlns:a16="http://schemas.microsoft.com/office/drawing/2014/main" val="1300781689"/>
                    </a:ext>
                  </a:extLst>
                </a:gridCol>
                <a:gridCol w="1836058">
                  <a:extLst>
                    <a:ext uri="{9D8B030D-6E8A-4147-A177-3AD203B41FA5}">
                      <a16:colId xmlns:a16="http://schemas.microsoft.com/office/drawing/2014/main" val="1606469603"/>
                    </a:ext>
                  </a:extLst>
                </a:gridCol>
                <a:gridCol w="1836058">
                  <a:extLst>
                    <a:ext uri="{9D8B030D-6E8A-4147-A177-3AD203B41FA5}">
                      <a16:colId xmlns:a16="http://schemas.microsoft.com/office/drawing/2014/main" val="1994075986"/>
                    </a:ext>
                  </a:extLst>
                </a:gridCol>
                <a:gridCol w="1836058">
                  <a:extLst>
                    <a:ext uri="{9D8B030D-6E8A-4147-A177-3AD203B41FA5}">
                      <a16:colId xmlns:a16="http://schemas.microsoft.com/office/drawing/2014/main" val="3081271324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Sr. No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Website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Purpose</a:t>
                      </a:r>
                      <a:r>
                        <a:rPr lang="en-US" sz="2400" baseline="0" dirty="0" smtClean="0"/>
                        <a:t> of website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Things I</a:t>
                      </a:r>
                      <a:r>
                        <a:rPr lang="en-US" sz="1800" baseline="0" dirty="0" smtClean="0"/>
                        <a:t> Liked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Things I</a:t>
                      </a:r>
                      <a:r>
                        <a:rPr lang="en-US" sz="1800" baseline="0" dirty="0" smtClean="0"/>
                        <a:t> Disliked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3434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www.Instagram.com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can update the people instantly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and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Instagram</a:t>
                      </a:r>
                      <a:r>
                        <a:rPr lang="en-US" baseline="0" dirty="0" smtClean="0"/>
                        <a:t> is free photo and video sharing app available for everyone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3643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Portable </a:t>
                      </a:r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37117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good seed</a:t>
                      </a:r>
                      <a:r>
                        <a:rPr lang="en-US" baseline="0" dirty="0" smtClean="0"/>
                        <a:t> for clear </a:t>
                      </a:r>
                      <a:r>
                        <a:rPr lang="en-US" baseline="0" dirty="0" smtClean="0"/>
                        <a:t>pictures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94237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always have to use hash tag to relate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12125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r>
                        <a:rPr lang="en-US" baseline="0" dirty="0" smtClean="0"/>
                        <a:t> of addiction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8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78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611125"/>
              </p:ext>
            </p:extLst>
          </p:nvPr>
        </p:nvGraphicFramePr>
        <p:xfrm>
          <a:off x="838200" y="365125"/>
          <a:ext cx="10515600" cy="619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299320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965059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692147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385120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215472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3899420"/>
                    </a:ext>
                  </a:extLst>
                </a:gridCol>
              </a:tblGrid>
              <a:tr h="12384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Sr.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of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I liked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I disliked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07472"/>
                  </a:ext>
                </a:extLst>
              </a:tr>
              <a:tr h="1238486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www.amazon.com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 shopping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saving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</a:t>
                      </a:r>
                      <a:r>
                        <a:rPr lang="en-US" baseline="0" dirty="0" smtClean="0"/>
                        <a:t> check the quality of product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compare to time saving and product quality web is best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2970"/>
                  </a:ext>
                </a:extLst>
              </a:tr>
              <a:tr h="12384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Attractive offers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Cases of ordered one an delivered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5032"/>
                  </a:ext>
                </a:extLst>
              </a:tr>
              <a:tr h="1238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Retargets the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more time to delivered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01376"/>
                  </a:ext>
                </a:extLst>
              </a:tr>
              <a:tr h="1238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where delivery </a:t>
                      </a:r>
                      <a:r>
                        <a:rPr lang="en-US" dirty="0" smtClean="0"/>
                        <a:t>of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71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49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884556"/>
              </p:ext>
            </p:extLst>
          </p:nvPr>
        </p:nvGraphicFramePr>
        <p:xfrm>
          <a:off x="838200" y="365125"/>
          <a:ext cx="10515600" cy="61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39897084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861614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917321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48700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073294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3140940"/>
                    </a:ext>
                  </a:extLst>
                </a:gridCol>
              </a:tblGrid>
              <a:tr h="979820"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Sr.No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Website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 of website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Things I liked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Things</a:t>
                      </a:r>
                      <a:r>
                        <a:rPr lang="en-US" sz="2800" baseline="0" dirty="0" smtClean="0"/>
                        <a:t> I Disliked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 view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00906"/>
                  </a:ext>
                </a:extLst>
              </a:tr>
              <a:tr h="97982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www.udemy.com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 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flexible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cause we can learn new things at any place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6239"/>
                  </a:ext>
                </a:extLst>
              </a:tr>
              <a:tr h="979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friendly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04830"/>
                  </a:ext>
                </a:extLst>
              </a:tr>
              <a:tr h="979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2818"/>
                  </a:ext>
                </a:extLst>
              </a:tr>
              <a:tr h="979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posibililities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same atmosphere as school/collage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1710"/>
                  </a:ext>
                </a:extLst>
              </a:tr>
              <a:tr h="979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6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5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13552"/>
              </p:ext>
            </p:extLst>
          </p:nvPr>
        </p:nvGraphicFramePr>
        <p:xfrm>
          <a:off x="838200" y="252551"/>
          <a:ext cx="10515600" cy="680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9160711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10456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930767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890837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246375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864725"/>
                    </a:ext>
                  </a:extLst>
                </a:gridCol>
              </a:tblGrid>
              <a:tr h="969554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Sr.No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Webite</a:t>
                      </a:r>
                      <a:r>
                        <a:rPr lang="en-US" sz="240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 of website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Things I Liked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Things I Disliked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Overall view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06929"/>
                  </a:ext>
                </a:extLst>
              </a:tr>
              <a:tr h="96955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www.zomato.com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Taking</a:t>
                      </a:r>
                      <a:r>
                        <a:rPr lang="en-US" baseline="0" dirty="0" smtClean="0"/>
                        <a:t> orders of food 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Makes managing orders 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saves time of people instead of going physically at restaurants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2207"/>
                  </a:ext>
                </a:extLst>
              </a:tr>
              <a:tr h="9695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Improves 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of losing customer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831"/>
                  </a:ext>
                </a:extLst>
              </a:tr>
              <a:tr h="9695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 track of orders</a:t>
                      </a:r>
                      <a:r>
                        <a:rPr lang="en-US" baseline="0" dirty="0" smtClean="0"/>
                        <a:t> and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problem in system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72967"/>
                  </a:ext>
                </a:extLst>
              </a:tr>
              <a:tr h="9695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Increases sales and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Mismatch data</a:t>
                      </a:r>
                      <a:r>
                        <a:rPr lang="en-US" baseline="0" dirty="0" smtClean="0"/>
                        <a:t> of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64392"/>
                  </a:ext>
                </a:extLst>
              </a:tr>
              <a:tr h="9695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analysis of 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 the choosing the right</a:t>
                      </a:r>
                      <a:r>
                        <a:rPr lang="en-US" baseline="0" dirty="0" smtClean="0"/>
                        <a:t> developer to develop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1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8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93522"/>
              </p:ext>
            </p:extLst>
          </p:nvPr>
        </p:nvGraphicFramePr>
        <p:xfrm>
          <a:off x="838200" y="435427"/>
          <a:ext cx="10515600" cy="6113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63602302"/>
                    </a:ext>
                  </a:extLst>
                </a:gridCol>
                <a:gridCol w="1850571">
                  <a:extLst>
                    <a:ext uri="{9D8B030D-6E8A-4147-A177-3AD203B41FA5}">
                      <a16:colId xmlns:a16="http://schemas.microsoft.com/office/drawing/2014/main" val="1164812350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6306200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707256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38029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39959666"/>
                    </a:ext>
                  </a:extLst>
                </a:gridCol>
              </a:tblGrid>
              <a:tr h="10189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of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I Liked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I Disliked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04976"/>
                  </a:ext>
                </a:extLst>
              </a:tr>
              <a:tr h="101890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www.ola.com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 bike or car rental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Simple and instant booking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for safe and </a:t>
                      </a:r>
                      <a:r>
                        <a:rPr lang="en-US" smtClean="0"/>
                        <a:t>healthy travelling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317150"/>
                  </a:ext>
                </a:extLst>
              </a:tr>
              <a:tr h="10189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 fair calculations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internet 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51545"/>
                  </a:ext>
                </a:extLst>
              </a:tr>
              <a:tr h="10189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billing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Cleanliness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0498"/>
                  </a:ext>
                </a:extLst>
              </a:tr>
              <a:tr h="10189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time availability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competition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 market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63745"/>
                  </a:ext>
                </a:extLst>
              </a:tr>
              <a:tr h="10189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geo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6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95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308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</dc:creator>
  <cp:lastModifiedBy>SCR</cp:lastModifiedBy>
  <cp:revision>8</cp:revision>
  <dcterms:created xsi:type="dcterms:W3CDTF">2023-04-25T08:08:19Z</dcterms:created>
  <dcterms:modified xsi:type="dcterms:W3CDTF">2023-04-25T10:25:18Z</dcterms:modified>
</cp:coreProperties>
</file>