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Local\Microsoft\Windows\INetCache\IE\Y5VVNBUC\PPT%20Employee%20Data%20Analysis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[PPT Employee Data Analysis(1).xlsx]Sheet2!PivotTable5</c:name>
    <c:fmtId val="-1"/>
  </c:pivotSource>
  <c:chart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Sheet2!$B$5:$B$6</c:f>
              <c:strCache>
                <c:ptCount val="1"/>
                <c:pt idx="0">
                  <c:v>Exceeds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Sheet2!$A$7:$A$17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Sheet2!$B$7:$B$17</c:f>
              <c:numCache>
                <c:formatCode>General</c:formatCode>
                <c:ptCount val="10"/>
                <c:pt idx="3">
                  <c:v>3451</c:v>
                </c:pt>
                <c:pt idx="4">
                  <c:v>3455</c:v>
                </c:pt>
                <c:pt idx="9">
                  <c:v>3450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AF-4C2F-95FA-F06A0D332913}"/>
            </c:ext>
          </c:extLst>
        </c:ser>
        <c:ser>
          <c:idx val="1"/>
          <c:order val="1"/>
          <c:tx>
            <c:strRef>
              <c:f>Sheet2!$C$5:$C$6</c:f>
              <c:strCache>
                <c:ptCount val="1"/>
                <c:pt idx="0">
                  <c:v>Fully Meets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Sheet2!$A$7:$A$17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Sheet2!$C$7:$C$17</c:f>
              <c:numCache>
                <c:formatCode>General</c:formatCode>
                <c:ptCount val="10"/>
                <c:pt idx="0">
                  <c:v>3448</c:v>
                </c:pt>
                <c:pt idx="1">
                  <c:v>3456</c:v>
                </c:pt>
                <c:pt idx="2">
                  <c:v>3453</c:v>
                </c:pt>
                <c:pt idx="5">
                  <c:v>3449</c:v>
                </c:pt>
                <c:pt idx="6">
                  <c:v>3452</c:v>
                </c:pt>
                <c:pt idx="8">
                  <c:v>3447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6AF-4C2F-95FA-F06A0D332913}"/>
            </c:ext>
          </c:extLst>
        </c:ser>
        <c:ser>
          <c:idx val="2"/>
          <c:order val="2"/>
          <c:tx>
            <c:strRef>
              <c:f>Sheet2!$D$5:$D$6</c:f>
              <c:strCache>
                <c:ptCount val="1"/>
                <c:pt idx="0">
                  <c:v>Needs Improvement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Sheet2!$A$7:$A$17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Sheet2!$D$7:$D$17</c:f>
              <c:numCache>
                <c:formatCode>General</c:formatCode>
                <c:ptCount val="10"/>
                <c:pt idx="7">
                  <c:v>3454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6AF-4C2F-95FA-F06A0D332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56940632"/>
        <c:axId val="356946512"/>
      </c:barChart>
      <c:catAx>
        <c:axId val="35694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946512"/>
        <c:crosses val="autoZero"/>
        <c:auto val="1"/>
        <c:lblAlgn val="ctr"/>
        <c:lblOffset val="100"/>
        <c:noMultiLvlLbl val="0"/>
      </c:catAx>
      <c:valAx>
        <c:axId val="356946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94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hierarchy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 dirty="0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799C096E-D5FE-4FBB-8C4F-34E6D79FD640}" type="pres">
      <dgm:prSet presAssocID="{01B2341F-660A-420A-BCFD-BC0DF69DB2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365C0D0-803A-453E-8C54-1106CA46801E}" type="pres">
      <dgm:prSet presAssocID="{D12BC7DB-DA74-4C98-85AD-7640BD8B8AA0}" presName="root" presStyleCnt="0"/>
      <dgm:spPr/>
      <dgm:t>
        <a:bodyPr/>
        <a:lstStyle/>
        <a:p>
          <a:endParaRPr lang="en-IN"/>
        </a:p>
      </dgm:t>
    </dgm:pt>
    <dgm:pt modelId="{01A9E129-5775-4B2C-8A5D-A0410370BDC1}" type="pres">
      <dgm:prSet presAssocID="{D12BC7DB-DA74-4C98-85AD-7640BD8B8AA0}" presName="rootComposite" presStyleCnt="0"/>
      <dgm:spPr/>
      <dgm:t>
        <a:bodyPr/>
        <a:lstStyle/>
        <a:p>
          <a:endParaRPr lang="en-IN"/>
        </a:p>
      </dgm:t>
    </dgm:pt>
    <dgm:pt modelId="{AFC214E7-75E6-4DAA-B07F-A8E87D66427D}" type="pres">
      <dgm:prSet presAssocID="{D12BC7DB-DA74-4C98-85AD-7640BD8B8AA0}" presName="rootText" presStyleLbl="node1" presStyleIdx="0" presStyleCnt="1"/>
      <dgm:spPr/>
      <dgm:t>
        <a:bodyPr/>
        <a:lstStyle/>
        <a:p>
          <a:endParaRPr lang="en-IN"/>
        </a:p>
      </dgm:t>
    </dgm:pt>
    <dgm:pt modelId="{8179E4B8-532B-4303-A5B1-FB0B2DD044F8}" type="pres">
      <dgm:prSet presAssocID="{D12BC7DB-DA74-4C98-85AD-7640BD8B8AA0}" presName="rootConnector" presStyleLbl="node1" presStyleIdx="0" presStyleCnt="1"/>
      <dgm:spPr/>
      <dgm:t>
        <a:bodyPr/>
        <a:lstStyle/>
        <a:p>
          <a:endParaRPr lang="en-IN"/>
        </a:p>
      </dgm:t>
    </dgm:pt>
    <dgm:pt modelId="{1FA252BE-C49B-49BB-AD39-4AE0B9106839}" type="pres">
      <dgm:prSet presAssocID="{D12BC7DB-DA74-4C98-85AD-7640BD8B8AA0}" presName="childShape" presStyleCnt="0"/>
      <dgm:spPr/>
      <dgm:t>
        <a:bodyPr/>
        <a:lstStyle/>
        <a:p>
          <a:endParaRPr lang="en-IN"/>
        </a:p>
      </dgm:t>
    </dgm:pt>
  </dgm:ptLst>
  <dgm:cxnLst>
    <dgm:cxn modelId="{1B551886-FC39-41B7-AE77-3D69351B8512}" type="presOf" srcId="{D12BC7DB-DA74-4C98-85AD-7640BD8B8AA0}" destId="{8179E4B8-532B-4303-A5B1-FB0B2DD044F8}" srcOrd="1" destOrd="0" presId="urn:microsoft.com/office/officeart/2005/8/layout/hierarchy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E8B4C55D-A0C8-4C22-B8C2-089549F645BC}" type="presOf" srcId="{01B2341F-660A-420A-BCFD-BC0DF69DB203}" destId="{799C096E-D5FE-4FBB-8C4F-34E6D79FD640}" srcOrd="0" destOrd="0" presId="urn:microsoft.com/office/officeart/2005/8/layout/hierarchy3"/>
    <dgm:cxn modelId="{BEDAB394-56DC-416E-9D62-C7A26347F939}" type="presOf" srcId="{D12BC7DB-DA74-4C98-85AD-7640BD8B8AA0}" destId="{AFC214E7-75E6-4DAA-B07F-A8E87D66427D}" srcOrd="0" destOrd="0" presId="urn:microsoft.com/office/officeart/2005/8/layout/hierarchy3"/>
    <dgm:cxn modelId="{AEFD7B09-696C-430D-AEED-BD1DE4334FCD}" type="presParOf" srcId="{799C096E-D5FE-4FBB-8C4F-34E6D79FD640}" destId="{5365C0D0-803A-453E-8C54-1106CA46801E}" srcOrd="0" destOrd="0" presId="urn:microsoft.com/office/officeart/2005/8/layout/hierarchy3"/>
    <dgm:cxn modelId="{DECD54A6-C576-41C2-B821-67E783FD3D94}" type="presParOf" srcId="{5365C0D0-803A-453E-8C54-1106CA46801E}" destId="{01A9E129-5775-4B2C-8A5D-A0410370BDC1}" srcOrd="0" destOrd="0" presId="urn:microsoft.com/office/officeart/2005/8/layout/hierarchy3"/>
    <dgm:cxn modelId="{E6650A3E-6D68-4369-89B6-1FA01BFEA7C3}" type="presParOf" srcId="{01A9E129-5775-4B2C-8A5D-A0410370BDC1}" destId="{AFC214E7-75E6-4DAA-B07F-A8E87D66427D}" srcOrd="0" destOrd="0" presId="urn:microsoft.com/office/officeart/2005/8/layout/hierarchy3"/>
    <dgm:cxn modelId="{E57A0410-48E5-4852-A520-7DD87BF142A8}" type="presParOf" srcId="{01A9E129-5775-4B2C-8A5D-A0410370BDC1}" destId="{8179E4B8-532B-4303-A5B1-FB0B2DD044F8}" srcOrd="1" destOrd="0" presId="urn:microsoft.com/office/officeart/2005/8/layout/hierarchy3"/>
    <dgm:cxn modelId="{88EBFF22-8F80-4A38-9AE5-D90C4DFEB458}" type="presParOf" srcId="{5365C0D0-803A-453E-8C54-1106CA46801E}" destId="{1FA252BE-C49B-49BB-AD39-4AE0B910683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27A43-E8F4-4AD4-8F52-5251EDD6A221}" type="doc">
      <dgm:prSet loTypeId="urn:microsoft.com/office/officeart/2008/layout/CircleAccentTimeline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BED6B1-9F66-4441-9DF8-9201F824EA40}">
      <dgm:prSet/>
      <dgm:spPr/>
      <dgm:t>
        <a:bodyPr/>
        <a:lstStyle/>
        <a:p>
          <a:pPr rtl="0"/>
          <a:r>
            <a:rPr lang="en-IN" b="1" dirty="0" smtClean="0"/>
            <a:t>Data Aggregation</a:t>
          </a:r>
          <a:endParaRPr lang="en-IN" b="1" dirty="0"/>
        </a:p>
      </dgm:t>
    </dgm:pt>
    <dgm:pt modelId="{82996FA8-F47B-4BF1-8C7B-270ABF77328F}" type="parTrans" cxnId="{C7914790-6374-4599-AACA-C7BD14059557}">
      <dgm:prSet/>
      <dgm:spPr/>
      <dgm:t>
        <a:bodyPr/>
        <a:lstStyle/>
        <a:p>
          <a:endParaRPr lang="en-IN"/>
        </a:p>
      </dgm:t>
    </dgm:pt>
    <dgm:pt modelId="{B4453FF8-1E80-42F8-BB5A-9B29DCC443E7}" type="sibTrans" cxnId="{C7914790-6374-4599-AACA-C7BD14059557}">
      <dgm:prSet/>
      <dgm:spPr/>
      <dgm:t>
        <a:bodyPr/>
        <a:lstStyle/>
        <a:p>
          <a:endParaRPr lang="en-IN"/>
        </a:p>
      </dgm:t>
    </dgm:pt>
    <dgm:pt modelId="{B358C272-A199-45F3-8D15-BC3AEBC1F1F5}">
      <dgm:prSet/>
      <dgm:spPr/>
      <dgm:t>
        <a:bodyPr/>
        <a:lstStyle/>
        <a:p>
          <a:pPr rtl="0"/>
          <a:r>
            <a:rPr lang="en-IN" b="1" dirty="0" smtClean="0"/>
            <a:t>Data Accuracy</a:t>
          </a:r>
          <a:endParaRPr lang="en-IN" b="1" dirty="0"/>
        </a:p>
      </dgm:t>
    </dgm:pt>
    <dgm:pt modelId="{0843B151-B745-4578-A2E8-995CC2ED5F56}" type="parTrans" cxnId="{ED52D16B-E5B9-49B2-8F4F-EE018ED31741}">
      <dgm:prSet/>
      <dgm:spPr/>
      <dgm:t>
        <a:bodyPr/>
        <a:lstStyle/>
        <a:p>
          <a:endParaRPr lang="en-IN"/>
        </a:p>
      </dgm:t>
    </dgm:pt>
    <dgm:pt modelId="{0CE1E8A4-94B3-4DB3-960B-CD2AB5FCC555}" type="sibTrans" cxnId="{ED52D16B-E5B9-49B2-8F4F-EE018ED31741}">
      <dgm:prSet/>
      <dgm:spPr/>
      <dgm:t>
        <a:bodyPr/>
        <a:lstStyle/>
        <a:p>
          <a:endParaRPr lang="en-IN"/>
        </a:p>
      </dgm:t>
    </dgm:pt>
    <dgm:pt modelId="{D7831778-908A-4710-8E7F-F88AC3EC9022}">
      <dgm:prSet/>
      <dgm:spPr/>
      <dgm:t>
        <a:bodyPr/>
        <a:lstStyle/>
        <a:p>
          <a:pPr rtl="0"/>
          <a:r>
            <a:rPr lang="en-IN" b="1" dirty="0" smtClean="0"/>
            <a:t>Verification</a:t>
          </a:r>
          <a:endParaRPr lang="en-IN" dirty="0"/>
        </a:p>
      </dgm:t>
    </dgm:pt>
    <dgm:pt modelId="{200E0D69-B657-401E-BDEE-0372373E4974}" type="parTrans" cxnId="{32488EC6-F8B8-4E95-BFA2-40CCAA20CB5E}">
      <dgm:prSet/>
      <dgm:spPr/>
      <dgm:t>
        <a:bodyPr/>
        <a:lstStyle/>
        <a:p>
          <a:endParaRPr lang="en-IN"/>
        </a:p>
      </dgm:t>
    </dgm:pt>
    <dgm:pt modelId="{A97C4CFD-8318-4BFF-87C9-D71638A8061F}" type="sibTrans" cxnId="{32488EC6-F8B8-4E95-BFA2-40CCAA20CB5E}">
      <dgm:prSet/>
      <dgm:spPr/>
      <dgm:t>
        <a:bodyPr/>
        <a:lstStyle/>
        <a:p>
          <a:endParaRPr lang="en-IN"/>
        </a:p>
      </dgm:t>
    </dgm:pt>
    <dgm:pt modelId="{20D23561-579B-4351-B928-AEF1D9844EA0}">
      <dgm:prSet/>
      <dgm:spPr/>
      <dgm:t>
        <a:bodyPr/>
        <a:lstStyle/>
        <a:p>
          <a:pPr rtl="0"/>
          <a:r>
            <a:rPr lang="en-IN" b="1" dirty="0" smtClean="0"/>
            <a:t>Data Description</a:t>
          </a:r>
          <a:endParaRPr lang="en-IN" b="1" dirty="0"/>
        </a:p>
      </dgm:t>
    </dgm:pt>
    <dgm:pt modelId="{82CB48F9-22B9-4881-9C9C-CF236796CB5F}" type="parTrans" cxnId="{2466EEB9-18D8-442E-A829-D9E99E5FFFD6}">
      <dgm:prSet/>
      <dgm:spPr/>
      <dgm:t>
        <a:bodyPr/>
        <a:lstStyle/>
        <a:p>
          <a:endParaRPr lang="en-IN"/>
        </a:p>
      </dgm:t>
    </dgm:pt>
    <dgm:pt modelId="{080B36B2-CD9A-48A4-B434-47D8C50568C7}" type="sibTrans" cxnId="{2466EEB9-18D8-442E-A829-D9E99E5FFFD6}">
      <dgm:prSet/>
      <dgm:spPr/>
      <dgm:t>
        <a:bodyPr/>
        <a:lstStyle/>
        <a:p>
          <a:endParaRPr lang="en-IN"/>
        </a:p>
      </dgm:t>
    </dgm:pt>
    <dgm:pt modelId="{33D53CCB-F897-4226-8097-1073DB5C7656}">
      <dgm:prSet/>
      <dgm:spPr/>
      <dgm:t>
        <a:bodyPr/>
        <a:lstStyle/>
        <a:p>
          <a:pPr rtl="0"/>
          <a:r>
            <a:rPr lang="en-IN" b="1" dirty="0" smtClean="0"/>
            <a:t>Data Consistency</a:t>
          </a:r>
          <a:endParaRPr lang="en-IN" b="1" dirty="0"/>
        </a:p>
      </dgm:t>
    </dgm:pt>
    <dgm:pt modelId="{C729DE95-B709-4C85-8723-2C39F10196C6}" type="parTrans" cxnId="{08DD8B03-84E8-4F73-AA6C-A9B54AEAA52D}">
      <dgm:prSet/>
      <dgm:spPr/>
      <dgm:t>
        <a:bodyPr/>
        <a:lstStyle/>
        <a:p>
          <a:endParaRPr lang="en-IN"/>
        </a:p>
      </dgm:t>
    </dgm:pt>
    <dgm:pt modelId="{5A091ADA-B01C-4AD4-8BBE-4494BF4AD329}" type="sibTrans" cxnId="{08DD8B03-84E8-4F73-AA6C-A9B54AEAA52D}">
      <dgm:prSet/>
      <dgm:spPr/>
      <dgm:t>
        <a:bodyPr/>
        <a:lstStyle/>
        <a:p>
          <a:endParaRPr lang="en-IN"/>
        </a:p>
      </dgm:t>
    </dgm:pt>
    <dgm:pt modelId="{3421230F-6072-40E4-977C-B5A19B1A4270}">
      <dgm:prSet/>
      <dgm:spPr/>
      <dgm:t>
        <a:bodyPr/>
        <a:lstStyle/>
        <a:p>
          <a:pPr rtl="0"/>
          <a:r>
            <a:rPr lang="en-IN" b="1" dirty="0" smtClean="0"/>
            <a:t>Analysis</a:t>
          </a:r>
          <a:endParaRPr lang="en-IN" dirty="0"/>
        </a:p>
      </dgm:t>
    </dgm:pt>
    <dgm:pt modelId="{484C42CC-FC5C-4D1E-B6D9-E7B154F5DABF}" type="parTrans" cxnId="{933E16A9-00F0-4585-AE1E-8ADAFEFAECC1}">
      <dgm:prSet/>
      <dgm:spPr/>
      <dgm:t>
        <a:bodyPr/>
        <a:lstStyle/>
        <a:p>
          <a:endParaRPr lang="en-IN"/>
        </a:p>
      </dgm:t>
    </dgm:pt>
    <dgm:pt modelId="{94D17089-1972-48AB-9B08-D1CCD6EF6072}" type="sibTrans" cxnId="{933E16A9-00F0-4585-AE1E-8ADAFEFAECC1}">
      <dgm:prSet/>
      <dgm:spPr/>
      <dgm:t>
        <a:bodyPr/>
        <a:lstStyle/>
        <a:p>
          <a:endParaRPr lang="en-IN"/>
        </a:p>
      </dgm:t>
    </dgm:pt>
    <dgm:pt modelId="{E10C3549-B9BB-43D0-BFA7-DB3BBC16E89C}" type="pres">
      <dgm:prSet presAssocID="{C0527A43-E8F4-4AD4-8F52-5251EDD6A221}" presName="Name0" presStyleCnt="0">
        <dgm:presLayoutVars>
          <dgm:dir/>
        </dgm:presLayoutVars>
      </dgm:prSet>
      <dgm:spPr/>
      <dgm:t>
        <a:bodyPr/>
        <a:lstStyle/>
        <a:p>
          <a:endParaRPr lang="en-IN"/>
        </a:p>
      </dgm:t>
    </dgm:pt>
    <dgm:pt modelId="{72222C49-EB5B-4A24-907F-36F20A76C69D}" type="pres">
      <dgm:prSet presAssocID="{62BED6B1-9F66-4441-9DF8-9201F824EA40}" presName="parComposite" presStyleCnt="0"/>
      <dgm:spPr/>
    </dgm:pt>
    <dgm:pt modelId="{E9A06268-77E3-4D5F-AA27-203A66901BFA}" type="pres">
      <dgm:prSet presAssocID="{62BED6B1-9F66-4441-9DF8-9201F824EA40}" presName="parBigCircle" presStyleLbl="node0" presStyleIdx="0" presStyleCnt="6"/>
      <dgm:spPr/>
    </dgm:pt>
    <dgm:pt modelId="{6591F589-A655-47CC-AC7E-6BF1CCA181C2}" type="pres">
      <dgm:prSet presAssocID="{62BED6B1-9F66-4441-9DF8-9201F824EA40}" presName="parTx" presStyleLbl="revTx" presStyleIdx="0" presStyleCnt="6"/>
      <dgm:spPr/>
      <dgm:t>
        <a:bodyPr/>
        <a:lstStyle/>
        <a:p>
          <a:endParaRPr lang="en-IN"/>
        </a:p>
      </dgm:t>
    </dgm:pt>
    <dgm:pt modelId="{1E68D6DF-4FB2-45EA-8FE7-4ABE52DA764F}" type="pres">
      <dgm:prSet presAssocID="{62BED6B1-9F66-4441-9DF8-9201F824EA40}" presName="bSpace" presStyleCnt="0"/>
      <dgm:spPr/>
    </dgm:pt>
    <dgm:pt modelId="{08076230-8A8F-4F35-BB82-6F949220CB38}" type="pres">
      <dgm:prSet presAssocID="{62BED6B1-9F66-4441-9DF8-9201F824EA40}" presName="parBackupNorm" presStyleCnt="0"/>
      <dgm:spPr/>
    </dgm:pt>
    <dgm:pt modelId="{A487F3B4-9409-449F-BF94-B2C8EC8BA345}" type="pres">
      <dgm:prSet presAssocID="{B4453FF8-1E80-42F8-BB5A-9B29DCC443E7}" presName="parSpace" presStyleCnt="0"/>
      <dgm:spPr/>
    </dgm:pt>
    <dgm:pt modelId="{9F13E261-110A-4E0C-9582-170DD3580F2C}" type="pres">
      <dgm:prSet presAssocID="{B358C272-A199-45F3-8D15-BC3AEBC1F1F5}" presName="parComposite" presStyleCnt="0"/>
      <dgm:spPr/>
    </dgm:pt>
    <dgm:pt modelId="{D88F89F2-16ED-48C5-9C9A-B4730B9D9E42}" type="pres">
      <dgm:prSet presAssocID="{B358C272-A199-45F3-8D15-BC3AEBC1F1F5}" presName="parBigCircle" presStyleLbl="node0" presStyleIdx="1" presStyleCnt="6"/>
      <dgm:spPr/>
    </dgm:pt>
    <dgm:pt modelId="{48553E54-0B8E-49CA-B08C-F3C68CE93037}" type="pres">
      <dgm:prSet presAssocID="{B358C272-A199-45F3-8D15-BC3AEBC1F1F5}" presName="parTx" presStyleLbl="revTx" presStyleIdx="1" presStyleCnt="6"/>
      <dgm:spPr/>
      <dgm:t>
        <a:bodyPr/>
        <a:lstStyle/>
        <a:p>
          <a:endParaRPr lang="en-IN"/>
        </a:p>
      </dgm:t>
    </dgm:pt>
    <dgm:pt modelId="{F7A99439-7221-4C15-974D-06A74253DCE4}" type="pres">
      <dgm:prSet presAssocID="{B358C272-A199-45F3-8D15-BC3AEBC1F1F5}" presName="bSpace" presStyleCnt="0"/>
      <dgm:spPr/>
    </dgm:pt>
    <dgm:pt modelId="{7E77A342-01AD-46B3-AEE8-A55518D6FD01}" type="pres">
      <dgm:prSet presAssocID="{B358C272-A199-45F3-8D15-BC3AEBC1F1F5}" presName="parBackupNorm" presStyleCnt="0"/>
      <dgm:spPr/>
    </dgm:pt>
    <dgm:pt modelId="{BA8A2A71-6FE7-4E7D-8A4F-88AC07DF4272}" type="pres">
      <dgm:prSet presAssocID="{0CE1E8A4-94B3-4DB3-960B-CD2AB5FCC555}" presName="parSpace" presStyleCnt="0"/>
      <dgm:spPr/>
    </dgm:pt>
    <dgm:pt modelId="{0CFA3406-1813-43FD-8BEE-582D3C65C681}" type="pres">
      <dgm:prSet presAssocID="{D7831778-908A-4710-8E7F-F88AC3EC9022}" presName="parComposite" presStyleCnt="0"/>
      <dgm:spPr/>
    </dgm:pt>
    <dgm:pt modelId="{C139D8B2-B20D-4FA4-9DAB-E032B50E9D1D}" type="pres">
      <dgm:prSet presAssocID="{D7831778-908A-4710-8E7F-F88AC3EC9022}" presName="parBigCircle" presStyleLbl="node0" presStyleIdx="2" presStyleCnt="6"/>
      <dgm:spPr/>
    </dgm:pt>
    <dgm:pt modelId="{246047FB-0061-4A4C-845E-C12BF20080D7}" type="pres">
      <dgm:prSet presAssocID="{D7831778-908A-4710-8E7F-F88AC3EC9022}" presName="parTx" presStyleLbl="revTx" presStyleIdx="2" presStyleCnt="6"/>
      <dgm:spPr/>
      <dgm:t>
        <a:bodyPr/>
        <a:lstStyle/>
        <a:p>
          <a:endParaRPr lang="en-IN"/>
        </a:p>
      </dgm:t>
    </dgm:pt>
    <dgm:pt modelId="{DE0FC411-4A27-4C74-866E-04B0401C13E9}" type="pres">
      <dgm:prSet presAssocID="{D7831778-908A-4710-8E7F-F88AC3EC9022}" presName="bSpace" presStyleCnt="0"/>
      <dgm:spPr/>
    </dgm:pt>
    <dgm:pt modelId="{4530DD99-EEC8-4BB6-B3AE-3BF3CB4D0E4E}" type="pres">
      <dgm:prSet presAssocID="{D7831778-908A-4710-8E7F-F88AC3EC9022}" presName="parBackupNorm" presStyleCnt="0"/>
      <dgm:spPr/>
    </dgm:pt>
    <dgm:pt modelId="{749B0926-9A6E-41D4-9B9C-9C7A54906618}" type="pres">
      <dgm:prSet presAssocID="{A97C4CFD-8318-4BFF-87C9-D71638A8061F}" presName="parSpace" presStyleCnt="0"/>
      <dgm:spPr/>
    </dgm:pt>
    <dgm:pt modelId="{14F018A3-A5F7-44B5-9AA0-6272FCFC97E2}" type="pres">
      <dgm:prSet presAssocID="{20D23561-579B-4351-B928-AEF1D9844EA0}" presName="parComposite" presStyleCnt="0"/>
      <dgm:spPr/>
    </dgm:pt>
    <dgm:pt modelId="{D40F56E8-9F62-4DBC-BBB5-2E2755BCFF03}" type="pres">
      <dgm:prSet presAssocID="{20D23561-579B-4351-B928-AEF1D9844EA0}" presName="parBigCircle" presStyleLbl="node0" presStyleIdx="3" presStyleCnt="6"/>
      <dgm:spPr/>
    </dgm:pt>
    <dgm:pt modelId="{DFB78ED9-E0DA-4B2F-B1F3-566150B22406}" type="pres">
      <dgm:prSet presAssocID="{20D23561-579B-4351-B928-AEF1D9844EA0}" presName="parTx" presStyleLbl="revTx" presStyleIdx="3" presStyleCnt="6"/>
      <dgm:spPr/>
      <dgm:t>
        <a:bodyPr/>
        <a:lstStyle/>
        <a:p>
          <a:endParaRPr lang="en-IN"/>
        </a:p>
      </dgm:t>
    </dgm:pt>
    <dgm:pt modelId="{A5AC4DF8-140E-4875-9F0E-C399C68FBD15}" type="pres">
      <dgm:prSet presAssocID="{20D23561-579B-4351-B928-AEF1D9844EA0}" presName="bSpace" presStyleCnt="0"/>
      <dgm:spPr/>
    </dgm:pt>
    <dgm:pt modelId="{4412CCB0-3A4D-4EA4-A732-9181445ECB98}" type="pres">
      <dgm:prSet presAssocID="{20D23561-579B-4351-B928-AEF1D9844EA0}" presName="parBackupNorm" presStyleCnt="0"/>
      <dgm:spPr/>
    </dgm:pt>
    <dgm:pt modelId="{C4439E8F-7F11-4E5B-B644-29B729CE2165}" type="pres">
      <dgm:prSet presAssocID="{080B36B2-CD9A-48A4-B434-47D8C50568C7}" presName="parSpace" presStyleCnt="0"/>
      <dgm:spPr/>
    </dgm:pt>
    <dgm:pt modelId="{9BD67012-9732-46D6-82E6-AD7C86042340}" type="pres">
      <dgm:prSet presAssocID="{33D53CCB-F897-4226-8097-1073DB5C7656}" presName="parComposite" presStyleCnt="0"/>
      <dgm:spPr/>
    </dgm:pt>
    <dgm:pt modelId="{89A0A246-8CBD-4406-98B9-408E088063C6}" type="pres">
      <dgm:prSet presAssocID="{33D53CCB-F897-4226-8097-1073DB5C7656}" presName="parBigCircle" presStyleLbl="node0" presStyleIdx="4" presStyleCnt="6"/>
      <dgm:spPr/>
    </dgm:pt>
    <dgm:pt modelId="{D7C1C49D-B40B-490A-B07C-86C07A2F6156}" type="pres">
      <dgm:prSet presAssocID="{33D53CCB-F897-4226-8097-1073DB5C7656}" presName="parTx" presStyleLbl="revTx" presStyleIdx="4" presStyleCnt="6"/>
      <dgm:spPr/>
      <dgm:t>
        <a:bodyPr/>
        <a:lstStyle/>
        <a:p>
          <a:endParaRPr lang="en-IN"/>
        </a:p>
      </dgm:t>
    </dgm:pt>
    <dgm:pt modelId="{63D2DB36-1DC5-426E-B6A8-0A22857383C9}" type="pres">
      <dgm:prSet presAssocID="{33D53CCB-F897-4226-8097-1073DB5C7656}" presName="bSpace" presStyleCnt="0"/>
      <dgm:spPr/>
    </dgm:pt>
    <dgm:pt modelId="{3083F62E-E3EC-4E4B-8452-FCEAFCB4582D}" type="pres">
      <dgm:prSet presAssocID="{33D53CCB-F897-4226-8097-1073DB5C7656}" presName="parBackupNorm" presStyleCnt="0"/>
      <dgm:spPr/>
    </dgm:pt>
    <dgm:pt modelId="{5AFA1409-6D69-4C9D-97F4-32062FCA5D91}" type="pres">
      <dgm:prSet presAssocID="{5A091ADA-B01C-4AD4-8BBE-4494BF4AD329}" presName="parSpace" presStyleCnt="0"/>
      <dgm:spPr/>
    </dgm:pt>
    <dgm:pt modelId="{4A14BF5B-175B-463A-A15D-A4E604DDC46D}" type="pres">
      <dgm:prSet presAssocID="{3421230F-6072-40E4-977C-B5A19B1A4270}" presName="parComposite" presStyleCnt="0"/>
      <dgm:spPr/>
    </dgm:pt>
    <dgm:pt modelId="{BD69B405-5BFB-46F2-95F7-FCA3A657D3D0}" type="pres">
      <dgm:prSet presAssocID="{3421230F-6072-40E4-977C-B5A19B1A4270}" presName="parBigCircle" presStyleLbl="node0" presStyleIdx="5" presStyleCnt="6"/>
      <dgm:spPr/>
    </dgm:pt>
    <dgm:pt modelId="{E4CDA6AA-3E6E-4074-89CA-4D5F659ED815}" type="pres">
      <dgm:prSet presAssocID="{3421230F-6072-40E4-977C-B5A19B1A4270}" presName="parTx" presStyleLbl="revTx" presStyleIdx="5" presStyleCnt="6"/>
      <dgm:spPr/>
      <dgm:t>
        <a:bodyPr/>
        <a:lstStyle/>
        <a:p>
          <a:endParaRPr lang="en-IN"/>
        </a:p>
      </dgm:t>
    </dgm:pt>
    <dgm:pt modelId="{D3D11743-8CDA-49F0-8A9A-5E150B51C12B}" type="pres">
      <dgm:prSet presAssocID="{3421230F-6072-40E4-977C-B5A19B1A4270}" presName="bSpace" presStyleCnt="0"/>
      <dgm:spPr/>
    </dgm:pt>
    <dgm:pt modelId="{AA3A32E4-B086-4A52-8CB6-869906C74852}" type="pres">
      <dgm:prSet presAssocID="{3421230F-6072-40E4-977C-B5A19B1A4270}" presName="parBackupNorm" presStyleCnt="0"/>
      <dgm:spPr/>
    </dgm:pt>
    <dgm:pt modelId="{C209EBD3-7082-4712-A8A5-55784461FE3E}" type="pres">
      <dgm:prSet presAssocID="{94D17089-1972-48AB-9B08-D1CCD6EF6072}" presName="parSpace" presStyleCnt="0"/>
      <dgm:spPr/>
    </dgm:pt>
  </dgm:ptLst>
  <dgm:cxnLst>
    <dgm:cxn modelId="{08DD8B03-84E8-4F73-AA6C-A9B54AEAA52D}" srcId="{C0527A43-E8F4-4AD4-8F52-5251EDD6A221}" destId="{33D53CCB-F897-4226-8097-1073DB5C7656}" srcOrd="4" destOrd="0" parTransId="{C729DE95-B709-4C85-8723-2C39F10196C6}" sibTransId="{5A091ADA-B01C-4AD4-8BBE-4494BF4AD329}"/>
    <dgm:cxn modelId="{731D641D-7AB4-4177-A728-4E6AC3FEF2AB}" type="presOf" srcId="{20D23561-579B-4351-B928-AEF1D9844EA0}" destId="{DFB78ED9-E0DA-4B2F-B1F3-566150B22406}" srcOrd="0" destOrd="0" presId="urn:microsoft.com/office/officeart/2008/layout/CircleAccentTimeline"/>
    <dgm:cxn modelId="{ED52D16B-E5B9-49B2-8F4F-EE018ED31741}" srcId="{C0527A43-E8F4-4AD4-8F52-5251EDD6A221}" destId="{B358C272-A199-45F3-8D15-BC3AEBC1F1F5}" srcOrd="1" destOrd="0" parTransId="{0843B151-B745-4578-A2E8-995CC2ED5F56}" sibTransId="{0CE1E8A4-94B3-4DB3-960B-CD2AB5FCC555}"/>
    <dgm:cxn modelId="{F60FDC19-7C31-4E80-B72D-425C6ABCA839}" type="presOf" srcId="{C0527A43-E8F4-4AD4-8F52-5251EDD6A221}" destId="{E10C3549-B9BB-43D0-BFA7-DB3BBC16E89C}" srcOrd="0" destOrd="0" presId="urn:microsoft.com/office/officeart/2008/layout/CircleAccentTimeline"/>
    <dgm:cxn modelId="{933E16A9-00F0-4585-AE1E-8ADAFEFAECC1}" srcId="{C0527A43-E8F4-4AD4-8F52-5251EDD6A221}" destId="{3421230F-6072-40E4-977C-B5A19B1A4270}" srcOrd="5" destOrd="0" parTransId="{484C42CC-FC5C-4D1E-B6D9-E7B154F5DABF}" sibTransId="{94D17089-1972-48AB-9B08-D1CCD6EF6072}"/>
    <dgm:cxn modelId="{D63C2B91-04BC-4B80-9EDE-F71886EAFB9F}" type="presOf" srcId="{33D53CCB-F897-4226-8097-1073DB5C7656}" destId="{D7C1C49D-B40B-490A-B07C-86C07A2F6156}" srcOrd="0" destOrd="0" presId="urn:microsoft.com/office/officeart/2008/layout/CircleAccentTimeline"/>
    <dgm:cxn modelId="{2466EEB9-18D8-442E-A829-D9E99E5FFFD6}" srcId="{C0527A43-E8F4-4AD4-8F52-5251EDD6A221}" destId="{20D23561-579B-4351-B928-AEF1D9844EA0}" srcOrd="3" destOrd="0" parTransId="{82CB48F9-22B9-4881-9C9C-CF236796CB5F}" sibTransId="{080B36B2-CD9A-48A4-B434-47D8C50568C7}"/>
    <dgm:cxn modelId="{39BFF2A3-A44E-45AC-ABBD-D0D1F48AD491}" type="presOf" srcId="{3421230F-6072-40E4-977C-B5A19B1A4270}" destId="{E4CDA6AA-3E6E-4074-89CA-4D5F659ED815}" srcOrd="0" destOrd="0" presId="urn:microsoft.com/office/officeart/2008/layout/CircleAccentTimeline"/>
    <dgm:cxn modelId="{30B4AB51-7811-4105-97D3-9241E5A5A65F}" type="presOf" srcId="{62BED6B1-9F66-4441-9DF8-9201F824EA40}" destId="{6591F589-A655-47CC-AC7E-6BF1CCA181C2}" srcOrd="0" destOrd="0" presId="urn:microsoft.com/office/officeart/2008/layout/CircleAccentTimeline"/>
    <dgm:cxn modelId="{32488EC6-F8B8-4E95-BFA2-40CCAA20CB5E}" srcId="{C0527A43-E8F4-4AD4-8F52-5251EDD6A221}" destId="{D7831778-908A-4710-8E7F-F88AC3EC9022}" srcOrd="2" destOrd="0" parTransId="{200E0D69-B657-401E-BDEE-0372373E4974}" sibTransId="{A97C4CFD-8318-4BFF-87C9-D71638A8061F}"/>
    <dgm:cxn modelId="{C7914790-6374-4599-AACA-C7BD14059557}" srcId="{C0527A43-E8F4-4AD4-8F52-5251EDD6A221}" destId="{62BED6B1-9F66-4441-9DF8-9201F824EA40}" srcOrd="0" destOrd="0" parTransId="{82996FA8-F47B-4BF1-8C7B-270ABF77328F}" sibTransId="{B4453FF8-1E80-42F8-BB5A-9B29DCC443E7}"/>
    <dgm:cxn modelId="{17BCBDFD-E39A-4FA3-B507-08CF151E5CCA}" type="presOf" srcId="{D7831778-908A-4710-8E7F-F88AC3EC9022}" destId="{246047FB-0061-4A4C-845E-C12BF20080D7}" srcOrd="0" destOrd="0" presId="urn:microsoft.com/office/officeart/2008/layout/CircleAccentTimeline"/>
    <dgm:cxn modelId="{309E327B-0DDD-4378-A7E1-913CC07B1448}" type="presOf" srcId="{B358C272-A199-45F3-8D15-BC3AEBC1F1F5}" destId="{48553E54-0B8E-49CA-B08C-F3C68CE93037}" srcOrd="0" destOrd="0" presId="urn:microsoft.com/office/officeart/2008/layout/CircleAccentTimeline"/>
    <dgm:cxn modelId="{8C1BF26B-83C4-48AA-857D-257A95DD8549}" type="presParOf" srcId="{E10C3549-B9BB-43D0-BFA7-DB3BBC16E89C}" destId="{72222C49-EB5B-4A24-907F-36F20A76C69D}" srcOrd="0" destOrd="0" presId="urn:microsoft.com/office/officeart/2008/layout/CircleAccentTimeline"/>
    <dgm:cxn modelId="{518FD94A-32B2-4403-9D41-776845029D8B}" type="presParOf" srcId="{72222C49-EB5B-4A24-907F-36F20A76C69D}" destId="{E9A06268-77E3-4D5F-AA27-203A66901BFA}" srcOrd="0" destOrd="0" presId="urn:microsoft.com/office/officeart/2008/layout/CircleAccentTimeline"/>
    <dgm:cxn modelId="{AA56B7F0-180B-4E3D-B8EB-457E278310AE}" type="presParOf" srcId="{72222C49-EB5B-4A24-907F-36F20A76C69D}" destId="{6591F589-A655-47CC-AC7E-6BF1CCA181C2}" srcOrd="1" destOrd="0" presId="urn:microsoft.com/office/officeart/2008/layout/CircleAccentTimeline"/>
    <dgm:cxn modelId="{46B448DE-98F4-4520-A453-5607F1592309}" type="presParOf" srcId="{72222C49-EB5B-4A24-907F-36F20A76C69D}" destId="{1E68D6DF-4FB2-45EA-8FE7-4ABE52DA764F}" srcOrd="2" destOrd="0" presId="urn:microsoft.com/office/officeart/2008/layout/CircleAccentTimeline"/>
    <dgm:cxn modelId="{EC4A2E24-B34F-4EF0-9F6E-82303AF03198}" type="presParOf" srcId="{E10C3549-B9BB-43D0-BFA7-DB3BBC16E89C}" destId="{08076230-8A8F-4F35-BB82-6F949220CB38}" srcOrd="1" destOrd="0" presId="urn:microsoft.com/office/officeart/2008/layout/CircleAccentTimeline"/>
    <dgm:cxn modelId="{BE1DEA15-F8CC-4CDD-BE0B-569DA949FC90}" type="presParOf" srcId="{E10C3549-B9BB-43D0-BFA7-DB3BBC16E89C}" destId="{A487F3B4-9409-449F-BF94-B2C8EC8BA345}" srcOrd="2" destOrd="0" presId="urn:microsoft.com/office/officeart/2008/layout/CircleAccentTimeline"/>
    <dgm:cxn modelId="{4429FF76-D1FE-4F0F-BC57-E147025AE403}" type="presParOf" srcId="{E10C3549-B9BB-43D0-BFA7-DB3BBC16E89C}" destId="{9F13E261-110A-4E0C-9582-170DD3580F2C}" srcOrd="3" destOrd="0" presId="urn:microsoft.com/office/officeart/2008/layout/CircleAccentTimeline"/>
    <dgm:cxn modelId="{522FE1F5-AFF2-443E-B4D3-09D4D794503F}" type="presParOf" srcId="{9F13E261-110A-4E0C-9582-170DD3580F2C}" destId="{D88F89F2-16ED-48C5-9C9A-B4730B9D9E42}" srcOrd="0" destOrd="0" presId="urn:microsoft.com/office/officeart/2008/layout/CircleAccentTimeline"/>
    <dgm:cxn modelId="{AB6DA2EF-46F4-469A-ABB3-3E15550F869E}" type="presParOf" srcId="{9F13E261-110A-4E0C-9582-170DD3580F2C}" destId="{48553E54-0B8E-49CA-B08C-F3C68CE93037}" srcOrd="1" destOrd="0" presId="urn:microsoft.com/office/officeart/2008/layout/CircleAccentTimeline"/>
    <dgm:cxn modelId="{A304AA6F-2E32-45CA-85FB-CEE981ADBCB5}" type="presParOf" srcId="{9F13E261-110A-4E0C-9582-170DD3580F2C}" destId="{F7A99439-7221-4C15-974D-06A74253DCE4}" srcOrd="2" destOrd="0" presId="urn:microsoft.com/office/officeart/2008/layout/CircleAccentTimeline"/>
    <dgm:cxn modelId="{C1AED497-1CB8-4BE3-BB7A-D39030E5217C}" type="presParOf" srcId="{E10C3549-B9BB-43D0-BFA7-DB3BBC16E89C}" destId="{7E77A342-01AD-46B3-AEE8-A55518D6FD01}" srcOrd="4" destOrd="0" presId="urn:microsoft.com/office/officeart/2008/layout/CircleAccentTimeline"/>
    <dgm:cxn modelId="{31C901DD-AB96-4707-9CED-5DE173AEDA10}" type="presParOf" srcId="{E10C3549-B9BB-43D0-BFA7-DB3BBC16E89C}" destId="{BA8A2A71-6FE7-4E7D-8A4F-88AC07DF4272}" srcOrd="5" destOrd="0" presId="urn:microsoft.com/office/officeart/2008/layout/CircleAccentTimeline"/>
    <dgm:cxn modelId="{08067CB0-7F76-478C-93C3-BC04CD783402}" type="presParOf" srcId="{E10C3549-B9BB-43D0-BFA7-DB3BBC16E89C}" destId="{0CFA3406-1813-43FD-8BEE-582D3C65C681}" srcOrd="6" destOrd="0" presId="urn:microsoft.com/office/officeart/2008/layout/CircleAccentTimeline"/>
    <dgm:cxn modelId="{5B1E354C-B375-4420-964F-8536F1765621}" type="presParOf" srcId="{0CFA3406-1813-43FD-8BEE-582D3C65C681}" destId="{C139D8B2-B20D-4FA4-9DAB-E032B50E9D1D}" srcOrd="0" destOrd="0" presId="urn:microsoft.com/office/officeart/2008/layout/CircleAccentTimeline"/>
    <dgm:cxn modelId="{08460622-1E3E-41E0-8A8A-1D80346AB09D}" type="presParOf" srcId="{0CFA3406-1813-43FD-8BEE-582D3C65C681}" destId="{246047FB-0061-4A4C-845E-C12BF20080D7}" srcOrd="1" destOrd="0" presId="urn:microsoft.com/office/officeart/2008/layout/CircleAccentTimeline"/>
    <dgm:cxn modelId="{4DCE33B9-6412-49FE-9CC1-AF72E4D95798}" type="presParOf" srcId="{0CFA3406-1813-43FD-8BEE-582D3C65C681}" destId="{DE0FC411-4A27-4C74-866E-04B0401C13E9}" srcOrd="2" destOrd="0" presId="urn:microsoft.com/office/officeart/2008/layout/CircleAccentTimeline"/>
    <dgm:cxn modelId="{2244A407-AF63-4C5F-B8B2-DE5DFEE8B94B}" type="presParOf" srcId="{E10C3549-B9BB-43D0-BFA7-DB3BBC16E89C}" destId="{4530DD99-EEC8-4BB6-B3AE-3BF3CB4D0E4E}" srcOrd="7" destOrd="0" presId="urn:microsoft.com/office/officeart/2008/layout/CircleAccentTimeline"/>
    <dgm:cxn modelId="{6CB8BD03-E5DF-4D27-81BF-E50BDFE77F9B}" type="presParOf" srcId="{E10C3549-B9BB-43D0-BFA7-DB3BBC16E89C}" destId="{749B0926-9A6E-41D4-9B9C-9C7A54906618}" srcOrd="8" destOrd="0" presId="urn:microsoft.com/office/officeart/2008/layout/CircleAccentTimeline"/>
    <dgm:cxn modelId="{4546A927-1AC1-4E21-90FC-975FC75DE0C0}" type="presParOf" srcId="{E10C3549-B9BB-43D0-BFA7-DB3BBC16E89C}" destId="{14F018A3-A5F7-44B5-9AA0-6272FCFC97E2}" srcOrd="9" destOrd="0" presId="urn:microsoft.com/office/officeart/2008/layout/CircleAccentTimeline"/>
    <dgm:cxn modelId="{8866A268-EEC2-44E9-B5A2-07C6246FAB73}" type="presParOf" srcId="{14F018A3-A5F7-44B5-9AA0-6272FCFC97E2}" destId="{D40F56E8-9F62-4DBC-BBB5-2E2755BCFF03}" srcOrd="0" destOrd="0" presId="urn:microsoft.com/office/officeart/2008/layout/CircleAccentTimeline"/>
    <dgm:cxn modelId="{673B125D-FC6B-4738-A2B4-D33707F4CF43}" type="presParOf" srcId="{14F018A3-A5F7-44B5-9AA0-6272FCFC97E2}" destId="{DFB78ED9-E0DA-4B2F-B1F3-566150B22406}" srcOrd="1" destOrd="0" presId="urn:microsoft.com/office/officeart/2008/layout/CircleAccentTimeline"/>
    <dgm:cxn modelId="{2AA98E66-B34C-43E0-ADA1-14BE79516B92}" type="presParOf" srcId="{14F018A3-A5F7-44B5-9AA0-6272FCFC97E2}" destId="{A5AC4DF8-140E-4875-9F0E-C399C68FBD15}" srcOrd="2" destOrd="0" presId="urn:microsoft.com/office/officeart/2008/layout/CircleAccentTimeline"/>
    <dgm:cxn modelId="{7E737146-4D61-438D-AB98-E83F5D57DF8B}" type="presParOf" srcId="{E10C3549-B9BB-43D0-BFA7-DB3BBC16E89C}" destId="{4412CCB0-3A4D-4EA4-A732-9181445ECB98}" srcOrd="10" destOrd="0" presId="urn:microsoft.com/office/officeart/2008/layout/CircleAccentTimeline"/>
    <dgm:cxn modelId="{AD3AF47A-B0CD-477D-BB0C-C71DB6DF4839}" type="presParOf" srcId="{E10C3549-B9BB-43D0-BFA7-DB3BBC16E89C}" destId="{C4439E8F-7F11-4E5B-B644-29B729CE2165}" srcOrd="11" destOrd="0" presId="urn:microsoft.com/office/officeart/2008/layout/CircleAccentTimeline"/>
    <dgm:cxn modelId="{48B85310-45D4-4280-A8E3-90622FB6BB5F}" type="presParOf" srcId="{E10C3549-B9BB-43D0-BFA7-DB3BBC16E89C}" destId="{9BD67012-9732-46D6-82E6-AD7C86042340}" srcOrd="12" destOrd="0" presId="urn:microsoft.com/office/officeart/2008/layout/CircleAccentTimeline"/>
    <dgm:cxn modelId="{23328D83-2575-45FA-8CB5-B9A4A2516CF1}" type="presParOf" srcId="{9BD67012-9732-46D6-82E6-AD7C86042340}" destId="{89A0A246-8CBD-4406-98B9-408E088063C6}" srcOrd="0" destOrd="0" presId="urn:microsoft.com/office/officeart/2008/layout/CircleAccentTimeline"/>
    <dgm:cxn modelId="{C288850D-E9C1-4A40-985B-9830A97285EF}" type="presParOf" srcId="{9BD67012-9732-46D6-82E6-AD7C86042340}" destId="{D7C1C49D-B40B-490A-B07C-86C07A2F6156}" srcOrd="1" destOrd="0" presId="urn:microsoft.com/office/officeart/2008/layout/CircleAccentTimeline"/>
    <dgm:cxn modelId="{14D5A1A7-5AF8-43B1-B661-67643F79F29F}" type="presParOf" srcId="{9BD67012-9732-46D6-82E6-AD7C86042340}" destId="{63D2DB36-1DC5-426E-B6A8-0A22857383C9}" srcOrd="2" destOrd="0" presId="urn:microsoft.com/office/officeart/2008/layout/CircleAccentTimeline"/>
    <dgm:cxn modelId="{0A60905A-0FA6-4771-A516-D32C52552D19}" type="presParOf" srcId="{E10C3549-B9BB-43D0-BFA7-DB3BBC16E89C}" destId="{3083F62E-E3EC-4E4B-8452-FCEAFCB4582D}" srcOrd="13" destOrd="0" presId="urn:microsoft.com/office/officeart/2008/layout/CircleAccentTimeline"/>
    <dgm:cxn modelId="{B5CDB01A-721D-4C70-854E-00F985738592}" type="presParOf" srcId="{E10C3549-B9BB-43D0-BFA7-DB3BBC16E89C}" destId="{5AFA1409-6D69-4C9D-97F4-32062FCA5D91}" srcOrd="14" destOrd="0" presId="urn:microsoft.com/office/officeart/2008/layout/CircleAccentTimeline"/>
    <dgm:cxn modelId="{A0A4E23F-9D57-4D57-9BD7-A95ACE8CAFF6}" type="presParOf" srcId="{E10C3549-B9BB-43D0-BFA7-DB3BBC16E89C}" destId="{4A14BF5B-175B-463A-A15D-A4E604DDC46D}" srcOrd="15" destOrd="0" presId="urn:microsoft.com/office/officeart/2008/layout/CircleAccentTimeline"/>
    <dgm:cxn modelId="{E67B93CC-10C3-427F-9927-C93995288C0F}" type="presParOf" srcId="{4A14BF5B-175B-463A-A15D-A4E604DDC46D}" destId="{BD69B405-5BFB-46F2-95F7-FCA3A657D3D0}" srcOrd="0" destOrd="0" presId="urn:microsoft.com/office/officeart/2008/layout/CircleAccentTimeline"/>
    <dgm:cxn modelId="{B3BD9538-9F45-4CFB-8712-B3172D2C7FD7}" type="presParOf" srcId="{4A14BF5B-175B-463A-A15D-A4E604DDC46D}" destId="{E4CDA6AA-3E6E-4074-89CA-4D5F659ED815}" srcOrd="1" destOrd="0" presId="urn:microsoft.com/office/officeart/2008/layout/CircleAccentTimeline"/>
    <dgm:cxn modelId="{B62866E2-85FC-4343-8633-B6F20E9403B0}" type="presParOf" srcId="{4A14BF5B-175B-463A-A15D-A4E604DDC46D}" destId="{D3D11743-8CDA-49F0-8A9A-5E150B51C12B}" srcOrd="2" destOrd="0" presId="urn:microsoft.com/office/officeart/2008/layout/CircleAccentTimeline"/>
    <dgm:cxn modelId="{0C3CE0C0-F7E7-48BC-BA91-69E7E19EF1F1}" type="presParOf" srcId="{E10C3549-B9BB-43D0-BFA7-DB3BBC16E89C}" destId="{AA3A32E4-B086-4A52-8CB6-869906C74852}" srcOrd="16" destOrd="0" presId="urn:microsoft.com/office/officeart/2008/layout/CircleAccentTimeline"/>
    <dgm:cxn modelId="{C0A4B4A7-21E0-4200-A447-E502C88ADD01}" type="presParOf" srcId="{E10C3549-B9BB-43D0-BFA7-DB3BBC16E89C}" destId="{C209EBD3-7082-4712-A8A5-55784461FE3E}" srcOrd="1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533918-B378-4360-82DC-0D9C86AC17D7}" type="doc">
      <dgm:prSet loTypeId="urn:microsoft.com/office/officeart/2008/layout/VerticalAccent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2E3DF8-F16A-4D2F-BB9B-B37BB9797B3B}">
      <dgm:prSet custT="1"/>
      <dgm:spPr/>
      <dgm:t>
        <a:bodyPr/>
        <a:lstStyle/>
        <a:p>
          <a:pPr rtl="0"/>
          <a:endParaRPr lang="en-IN" sz="1600" dirty="0"/>
        </a:p>
      </dgm:t>
    </dgm:pt>
    <dgm:pt modelId="{9ACFD60D-C9C7-43DB-99DA-C566B45D95EC}" type="parTrans" cxnId="{FACA6C93-91A0-4D40-B8DF-0E6CDE430020}">
      <dgm:prSet/>
      <dgm:spPr/>
      <dgm:t>
        <a:bodyPr/>
        <a:lstStyle/>
        <a:p>
          <a:endParaRPr lang="en-IN"/>
        </a:p>
      </dgm:t>
    </dgm:pt>
    <dgm:pt modelId="{283EF4C0-A005-439C-A327-91BB1604D74C}" type="sibTrans" cxnId="{FACA6C93-91A0-4D40-B8DF-0E6CDE430020}">
      <dgm:prSet/>
      <dgm:spPr/>
      <dgm:t>
        <a:bodyPr/>
        <a:lstStyle/>
        <a:p>
          <a:endParaRPr lang="en-IN"/>
        </a:p>
      </dgm:t>
    </dgm:pt>
    <dgm:pt modelId="{A4D8EDE7-24AE-4F56-9FAE-C6117DA6EF95}">
      <dgm:prSet custT="1"/>
      <dgm:spPr/>
      <dgm:t>
        <a:bodyPr/>
        <a:lstStyle/>
        <a:p>
          <a:pPr rtl="0"/>
          <a:endParaRPr lang="en-IN" sz="1600" dirty="0"/>
        </a:p>
      </dgm:t>
    </dgm:pt>
    <dgm:pt modelId="{076EA55A-1C7E-4AB0-8F74-33D391B6D3C3}" type="parTrans" cxnId="{63647F5B-85D3-4D03-8A7F-B4CB6F5CA6CE}">
      <dgm:prSet/>
      <dgm:spPr/>
      <dgm:t>
        <a:bodyPr/>
        <a:lstStyle/>
        <a:p>
          <a:endParaRPr lang="en-IN"/>
        </a:p>
      </dgm:t>
    </dgm:pt>
    <dgm:pt modelId="{50E96AE4-CC91-4B66-A8FD-CD7161443EE5}" type="sibTrans" cxnId="{63647F5B-85D3-4D03-8A7F-B4CB6F5CA6CE}">
      <dgm:prSet/>
      <dgm:spPr/>
      <dgm:t>
        <a:bodyPr/>
        <a:lstStyle/>
        <a:p>
          <a:endParaRPr lang="en-IN"/>
        </a:p>
      </dgm:t>
    </dgm:pt>
    <dgm:pt modelId="{08EF52F5-4F88-4CD8-8D2A-ED0AC22F48A5}">
      <dgm:prSet custT="1"/>
      <dgm:spPr/>
      <dgm:t>
        <a:bodyPr/>
        <a:lstStyle/>
        <a:p>
          <a:pPr rtl="0"/>
          <a:endParaRPr lang="en-IN" sz="1600" dirty="0"/>
        </a:p>
      </dgm:t>
    </dgm:pt>
    <dgm:pt modelId="{D3764AD3-C456-4393-A35E-C7DD0978E719}" type="parTrans" cxnId="{436CA29B-13A7-41F7-9B9A-0979D28B5E45}">
      <dgm:prSet/>
      <dgm:spPr/>
      <dgm:t>
        <a:bodyPr/>
        <a:lstStyle/>
        <a:p>
          <a:endParaRPr lang="en-IN"/>
        </a:p>
      </dgm:t>
    </dgm:pt>
    <dgm:pt modelId="{B9B354FE-5494-4131-8661-AEDB6AB740C9}" type="sibTrans" cxnId="{436CA29B-13A7-41F7-9B9A-0979D28B5E45}">
      <dgm:prSet/>
      <dgm:spPr/>
      <dgm:t>
        <a:bodyPr/>
        <a:lstStyle/>
        <a:p>
          <a:endParaRPr lang="en-IN"/>
        </a:p>
      </dgm:t>
    </dgm:pt>
    <dgm:pt modelId="{3F6E7137-A939-4E7D-BE59-03DA021312DD}">
      <dgm:prSet custT="1"/>
      <dgm:spPr/>
      <dgm:t>
        <a:bodyPr/>
        <a:lstStyle/>
        <a:p>
          <a:pPr rtl="0"/>
          <a:endParaRPr lang="en-IN" sz="1600" dirty="0"/>
        </a:p>
      </dgm:t>
    </dgm:pt>
    <dgm:pt modelId="{6E10562E-0780-4452-BE6E-84C9DFDC4E0F}" type="parTrans" cxnId="{7CFC9803-B276-46BF-8B03-1B5967B9E2C2}">
      <dgm:prSet/>
      <dgm:spPr/>
      <dgm:t>
        <a:bodyPr/>
        <a:lstStyle/>
        <a:p>
          <a:endParaRPr lang="en-IN"/>
        </a:p>
      </dgm:t>
    </dgm:pt>
    <dgm:pt modelId="{F5776252-1C4E-4B69-AD4F-8DEE633DFE98}" type="sibTrans" cxnId="{7CFC9803-B276-46BF-8B03-1B5967B9E2C2}">
      <dgm:prSet/>
      <dgm:spPr/>
      <dgm:t>
        <a:bodyPr/>
        <a:lstStyle/>
        <a:p>
          <a:endParaRPr lang="en-IN"/>
        </a:p>
      </dgm:t>
    </dgm:pt>
    <dgm:pt modelId="{41818DB5-35B6-4889-8660-7BCC9DA99769}">
      <dgm:prSet custT="1"/>
      <dgm:spPr/>
      <dgm:t>
        <a:bodyPr/>
        <a:lstStyle/>
        <a:p>
          <a:pPr rtl="0"/>
          <a:endParaRPr lang="en-IN" sz="1600" dirty="0"/>
        </a:p>
      </dgm:t>
    </dgm:pt>
    <dgm:pt modelId="{D8B523B5-EE86-4F09-BD19-8F284AED1A0D}" type="parTrans" cxnId="{49C47FF7-EE15-4B8B-8C00-4FC7B047E6AB}">
      <dgm:prSet/>
      <dgm:spPr/>
      <dgm:t>
        <a:bodyPr/>
        <a:lstStyle/>
        <a:p>
          <a:endParaRPr lang="en-IN"/>
        </a:p>
      </dgm:t>
    </dgm:pt>
    <dgm:pt modelId="{7C6DABD7-D909-4C2D-B404-710B91E57D8F}" type="sibTrans" cxnId="{49C47FF7-EE15-4B8B-8C00-4FC7B047E6AB}">
      <dgm:prSet/>
      <dgm:spPr/>
      <dgm:t>
        <a:bodyPr/>
        <a:lstStyle/>
        <a:p>
          <a:endParaRPr lang="en-IN"/>
        </a:p>
      </dgm:t>
    </dgm:pt>
    <dgm:pt modelId="{AB8FFE67-DB3F-4BB9-89E4-681CB8C0A0AE}">
      <dgm:prSet/>
      <dgm:spPr/>
      <dgm:t>
        <a:bodyPr/>
        <a:lstStyle/>
        <a:p>
          <a:pPr rtl="0"/>
          <a:r>
            <a:rPr lang="en-GB" b="1" dirty="0" smtClean="0"/>
            <a:t>Human Resources (HR) Department</a:t>
          </a:r>
          <a:endParaRPr lang="en-IN" dirty="0"/>
        </a:p>
      </dgm:t>
    </dgm:pt>
    <dgm:pt modelId="{7E9E165C-7C5D-48DA-995B-1840A70E4DB2}" type="parTrans" cxnId="{27CF10BA-F857-455E-B839-3A9978DEAE63}">
      <dgm:prSet/>
      <dgm:spPr/>
      <dgm:t>
        <a:bodyPr/>
        <a:lstStyle/>
        <a:p>
          <a:endParaRPr lang="en-IN"/>
        </a:p>
      </dgm:t>
    </dgm:pt>
    <dgm:pt modelId="{6162673C-705C-4C55-8179-583BE84ABD86}" type="sibTrans" cxnId="{27CF10BA-F857-455E-B839-3A9978DEAE63}">
      <dgm:prSet/>
      <dgm:spPr/>
      <dgm:t>
        <a:bodyPr/>
        <a:lstStyle/>
        <a:p>
          <a:endParaRPr lang="en-IN"/>
        </a:p>
      </dgm:t>
    </dgm:pt>
    <dgm:pt modelId="{A9BEF8DD-0A6C-4AA7-BAC2-087D5A168BA8}">
      <dgm:prSet/>
      <dgm:spPr/>
      <dgm:t>
        <a:bodyPr/>
        <a:lstStyle/>
        <a:p>
          <a:pPr rtl="0"/>
          <a:r>
            <a:rPr lang="en-GB" b="1" smtClean="0"/>
            <a:t>Senior Leadership/Executives</a:t>
          </a:r>
          <a:endParaRPr lang="en-IN"/>
        </a:p>
      </dgm:t>
    </dgm:pt>
    <dgm:pt modelId="{7CE57DB4-BBC5-4FD6-B490-4B487CBB3FAF}" type="parTrans" cxnId="{A324AA51-E55E-4965-9030-72F93E9463B4}">
      <dgm:prSet/>
      <dgm:spPr/>
      <dgm:t>
        <a:bodyPr/>
        <a:lstStyle/>
        <a:p>
          <a:endParaRPr lang="en-IN"/>
        </a:p>
      </dgm:t>
    </dgm:pt>
    <dgm:pt modelId="{D17ECB2B-B082-40B3-A798-2F3E2050BEAA}" type="sibTrans" cxnId="{A324AA51-E55E-4965-9030-72F93E9463B4}">
      <dgm:prSet/>
      <dgm:spPr/>
      <dgm:t>
        <a:bodyPr/>
        <a:lstStyle/>
        <a:p>
          <a:endParaRPr lang="en-IN"/>
        </a:p>
      </dgm:t>
    </dgm:pt>
    <dgm:pt modelId="{6FD0914F-3C06-4DBA-9815-DB7A8A1B428C}">
      <dgm:prSet/>
      <dgm:spPr/>
      <dgm:t>
        <a:bodyPr/>
        <a:lstStyle/>
        <a:p>
          <a:pPr rtl="0"/>
          <a:r>
            <a:rPr lang="en-GB" b="1" smtClean="0"/>
            <a:t>Employees</a:t>
          </a:r>
          <a:endParaRPr lang="en-IN"/>
        </a:p>
      </dgm:t>
    </dgm:pt>
    <dgm:pt modelId="{D998337D-3E07-455A-8727-EAC4E93DCCDF}" type="parTrans" cxnId="{6DCBD58D-E829-49D4-88A3-056FE08DEF9D}">
      <dgm:prSet/>
      <dgm:spPr/>
      <dgm:t>
        <a:bodyPr/>
        <a:lstStyle/>
        <a:p>
          <a:endParaRPr lang="en-IN"/>
        </a:p>
      </dgm:t>
    </dgm:pt>
    <dgm:pt modelId="{40DCD29E-58E4-45C1-813B-978B7AF1D5BA}" type="sibTrans" cxnId="{6DCBD58D-E829-49D4-88A3-056FE08DEF9D}">
      <dgm:prSet/>
      <dgm:spPr/>
      <dgm:t>
        <a:bodyPr/>
        <a:lstStyle/>
        <a:p>
          <a:endParaRPr lang="en-IN"/>
        </a:p>
      </dgm:t>
    </dgm:pt>
    <dgm:pt modelId="{22E7B8BB-58EE-4898-B20D-4F51E000471C}">
      <dgm:prSet/>
      <dgm:spPr/>
      <dgm:t>
        <a:bodyPr/>
        <a:lstStyle/>
        <a:p>
          <a:pPr rtl="0"/>
          <a:r>
            <a:rPr lang="en-GB" b="1" smtClean="0"/>
            <a:t>Department Managers (Sales &amp; Production)</a:t>
          </a:r>
          <a:endParaRPr lang="en-IN"/>
        </a:p>
      </dgm:t>
    </dgm:pt>
    <dgm:pt modelId="{0DBFB00D-0C90-4C2C-A1FA-64CA19F4774A}" type="parTrans" cxnId="{A3E9D94A-7FF7-40FB-B491-7A5D5881CC83}">
      <dgm:prSet/>
      <dgm:spPr/>
      <dgm:t>
        <a:bodyPr/>
        <a:lstStyle/>
        <a:p>
          <a:endParaRPr lang="en-IN"/>
        </a:p>
      </dgm:t>
    </dgm:pt>
    <dgm:pt modelId="{7666E239-439D-4AB3-A5A7-91650E6DEEA7}" type="sibTrans" cxnId="{A3E9D94A-7FF7-40FB-B491-7A5D5881CC83}">
      <dgm:prSet/>
      <dgm:spPr/>
      <dgm:t>
        <a:bodyPr/>
        <a:lstStyle/>
        <a:p>
          <a:endParaRPr lang="en-IN"/>
        </a:p>
      </dgm:t>
    </dgm:pt>
    <dgm:pt modelId="{AC598E68-9E56-4A3C-B22F-5167E34D02BF}">
      <dgm:prSet/>
      <dgm:spPr/>
      <dgm:t>
        <a:bodyPr/>
        <a:lstStyle/>
        <a:p>
          <a:pPr rtl="0"/>
          <a:r>
            <a:rPr lang="en-GB" b="1" smtClean="0"/>
            <a:t>Finance/Compensation Teams</a:t>
          </a:r>
          <a:endParaRPr lang="en-IN"/>
        </a:p>
      </dgm:t>
    </dgm:pt>
    <dgm:pt modelId="{1B309EA0-B79C-4C97-B459-ED6FFCACF6EA}" type="parTrans" cxnId="{C8A6A5B5-8560-4468-9853-A98AD3B55E4B}">
      <dgm:prSet/>
      <dgm:spPr/>
      <dgm:t>
        <a:bodyPr/>
        <a:lstStyle/>
        <a:p>
          <a:endParaRPr lang="en-IN"/>
        </a:p>
      </dgm:t>
    </dgm:pt>
    <dgm:pt modelId="{B64432BF-5ADB-4924-8DCC-E685839BEFE5}" type="sibTrans" cxnId="{C8A6A5B5-8560-4468-9853-A98AD3B55E4B}">
      <dgm:prSet/>
      <dgm:spPr/>
      <dgm:t>
        <a:bodyPr/>
        <a:lstStyle/>
        <a:p>
          <a:endParaRPr lang="en-IN"/>
        </a:p>
      </dgm:t>
    </dgm:pt>
    <dgm:pt modelId="{F8A02919-32A4-4544-B31D-8DDF74E3E7AE}" type="pres">
      <dgm:prSet presAssocID="{FD533918-B378-4360-82DC-0D9C86AC17D7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01F2457B-5413-49CD-915B-18B20134188C}" type="pres">
      <dgm:prSet presAssocID="{0F2E3DF8-F16A-4D2F-BB9B-B37BB9797B3B}" presName="parenttextcomposite" presStyleCnt="0"/>
      <dgm:spPr/>
      <dgm:t>
        <a:bodyPr/>
        <a:lstStyle/>
        <a:p>
          <a:endParaRPr lang="en-IN"/>
        </a:p>
      </dgm:t>
    </dgm:pt>
    <dgm:pt modelId="{F28C795E-7922-496E-8CCC-10818042FBD3}" type="pres">
      <dgm:prSet presAssocID="{0F2E3DF8-F16A-4D2F-BB9B-B37BB9797B3B}" presName="parenttext" presStyleLbl="revTx" presStyleIdx="0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6AEB77-ED80-45F9-B36A-10606E08CBA2}" type="pres">
      <dgm:prSet presAssocID="{0F2E3DF8-F16A-4D2F-BB9B-B37BB9797B3B}" presName="composite" presStyleCnt="0"/>
      <dgm:spPr/>
      <dgm:t>
        <a:bodyPr/>
        <a:lstStyle/>
        <a:p>
          <a:endParaRPr lang="en-IN"/>
        </a:p>
      </dgm:t>
    </dgm:pt>
    <dgm:pt modelId="{1FE97197-81D4-42D2-AD5B-A47D8B729414}" type="pres">
      <dgm:prSet presAssocID="{0F2E3DF8-F16A-4D2F-BB9B-B37BB9797B3B}" presName="chevron1" presStyleLbl="alignNode1" presStyleIdx="0" presStyleCnt="35"/>
      <dgm:spPr/>
      <dgm:t>
        <a:bodyPr/>
        <a:lstStyle/>
        <a:p>
          <a:endParaRPr lang="en-IN"/>
        </a:p>
      </dgm:t>
    </dgm:pt>
    <dgm:pt modelId="{173294AF-D4C3-48A3-93A3-6294C608E811}" type="pres">
      <dgm:prSet presAssocID="{0F2E3DF8-F16A-4D2F-BB9B-B37BB9797B3B}" presName="chevron2" presStyleLbl="alignNode1" presStyleIdx="1" presStyleCnt="35"/>
      <dgm:spPr/>
      <dgm:t>
        <a:bodyPr/>
        <a:lstStyle/>
        <a:p>
          <a:endParaRPr lang="en-IN"/>
        </a:p>
      </dgm:t>
    </dgm:pt>
    <dgm:pt modelId="{AFA18065-C0FE-492D-827D-867CE2C8BD71}" type="pres">
      <dgm:prSet presAssocID="{0F2E3DF8-F16A-4D2F-BB9B-B37BB9797B3B}" presName="chevron3" presStyleLbl="alignNode1" presStyleIdx="2" presStyleCnt="35"/>
      <dgm:spPr/>
      <dgm:t>
        <a:bodyPr/>
        <a:lstStyle/>
        <a:p>
          <a:endParaRPr lang="en-IN"/>
        </a:p>
      </dgm:t>
    </dgm:pt>
    <dgm:pt modelId="{1A255D56-FA09-469D-9052-8776FA19C2CB}" type="pres">
      <dgm:prSet presAssocID="{0F2E3DF8-F16A-4D2F-BB9B-B37BB9797B3B}" presName="chevron4" presStyleLbl="alignNode1" presStyleIdx="3" presStyleCnt="35"/>
      <dgm:spPr/>
      <dgm:t>
        <a:bodyPr/>
        <a:lstStyle/>
        <a:p>
          <a:endParaRPr lang="en-IN"/>
        </a:p>
      </dgm:t>
    </dgm:pt>
    <dgm:pt modelId="{65D50EB9-2B61-4054-9BEE-1E1FFF855D3A}" type="pres">
      <dgm:prSet presAssocID="{0F2E3DF8-F16A-4D2F-BB9B-B37BB9797B3B}" presName="chevron5" presStyleLbl="alignNode1" presStyleIdx="4" presStyleCnt="35"/>
      <dgm:spPr/>
      <dgm:t>
        <a:bodyPr/>
        <a:lstStyle/>
        <a:p>
          <a:endParaRPr lang="en-IN"/>
        </a:p>
      </dgm:t>
    </dgm:pt>
    <dgm:pt modelId="{9EBE8BAC-67FD-49A2-828B-0557E3B26B67}" type="pres">
      <dgm:prSet presAssocID="{0F2E3DF8-F16A-4D2F-BB9B-B37BB9797B3B}" presName="chevron6" presStyleLbl="alignNode1" presStyleIdx="5" presStyleCnt="35"/>
      <dgm:spPr/>
      <dgm:t>
        <a:bodyPr/>
        <a:lstStyle/>
        <a:p>
          <a:endParaRPr lang="en-IN"/>
        </a:p>
      </dgm:t>
    </dgm:pt>
    <dgm:pt modelId="{49DF64D4-A354-43EC-BA27-A62B15BED996}" type="pres">
      <dgm:prSet presAssocID="{0F2E3DF8-F16A-4D2F-BB9B-B37BB9797B3B}" presName="chevron7" presStyleLbl="alignNode1" presStyleIdx="6" presStyleCnt="35"/>
      <dgm:spPr/>
      <dgm:t>
        <a:bodyPr/>
        <a:lstStyle/>
        <a:p>
          <a:endParaRPr lang="en-IN"/>
        </a:p>
      </dgm:t>
    </dgm:pt>
    <dgm:pt modelId="{52DF14CF-FC11-4DC3-A3B2-5BDD903FA9EC}" type="pres">
      <dgm:prSet presAssocID="{0F2E3DF8-F16A-4D2F-BB9B-B37BB9797B3B}" presName="childtext" presStyleLbl="solidFgAcc1" presStyleIdx="0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FA6A74-2D01-42DB-B136-12E7EB3C0498}" type="pres">
      <dgm:prSet presAssocID="{283EF4C0-A005-439C-A327-91BB1604D74C}" presName="sibTrans" presStyleCnt="0"/>
      <dgm:spPr/>
      <dgm:t>
        <a:bodyPr/>
        <a:lstStyle/>
        <a:p>
          <a:endParaRPr lang="en-IN"/>
        </a:p>
      </dgm:t>
    </dgm:pt>
    <dgm:pt modelId="{1C1D5A9E-3FDA-431B-B977-E99C84E66587}" type="pres">
      <dgm:prSet presAssocID="{A4D8EDE7-24AE-4F56-9FAE-C6117DA6EF95}" presName="parenttextcomposite" presStyleCnt="0"/>
      <dgm:spPr/>
      <dgm:t>
        <a:bodyPr/>
        <a:lstStyle/>
        <a:p>
          <a:endParaRPr lang="en-IN"/>
        </a:p>
      </dgm:t>
    </dgm:pt>
    <dgm:pt modelId="{62F39889-E68A-4BA1-9E48-C7A2C870E845}" type="pres">
      <dgm:prSet presAssocID="{A4D8EDE7-24AE-4F56-9FAE-C6117DA6EF95}" presName="parenttext" presStyleLbl="revTx" presStyleIdx="1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5E6A55-BF37-4B3A-8F5C-C87369C89436}" type="pres">
      <dgm:prSet presAssocID="{A4D8EDE7-24AE-4F56-9FAE-C6117DA6EF95}" presName="composite" presStyleCnt="0"/>
      <dgm:spPr/>
      <dgm:t>
        <a:bodyPr/>
        <a:lstStyle/>
        <a:p>
          <a:endParaRPr lang="en-IN"/>
        </a:p>
      </dgm:t>
    </dgm:pt>
    <dgm:pt modelId="{3E3B89AF-DAD5-4B29-BBF3-DFC4E050E7C6}" type="pres">
      <dgm:prSet presAssocID="{A4D8EDE7-24AE-4F56-9FAE-C6117DA6EF95}" presName="chevron1" presStyleLbl="alignNode1" presStyleIdx="7" presStyleCnt="35"/>
      <dgm:spPr/>
      <dgm:t>
        <a:bodyPr/>
        <a:lstStyle/>
        <a:p>
          <a:endParaRPr lang="en-IN"/>
        </a:p>
      </dgm:t>
    </dgm:pt>
    <dgm:pt modelId="{2613E50E-BEBD-4F52-B1D5-82AD67587D41}" type="pres">
      <dgm:prSet presAssocID="{A4D8EDE7-24AE-4F56-9FAE-C6117DA6EF95}" presName="chevron2" presStyleLbl="alignNode1" presStyleIdx="8" presStyleCnt="35"/>
      <dgm:spPr/>
      <dgm:t>
        <a:bodyPr/>
        <a:lstStyle/>
        <a:p>
          <a:endParaRPr lang="en-IN"/>
        </a:p>
      </dgm:t>
    </dgm:pt>
    <dgm:pt modelId="{E4D85305-0D2F-4A21-8FB8-99B568F5166C}" type="pres">
      <dgm:prSet presAssocID="{A4D8EDE7-24AE-4F56-9FAE-C6117DA6EF95}" presName="chevron3" presStyleLbl="alignNode1" presStyleIdx="9" presStyleCnt="35"/>
      <dgm:spPr/>
      <dgm:t>
        <a:bodyPr/>
        <a:lstStyle/>
        <a:p>
          <a:endParaRPr lang="en-IN"/>
        </a:p>
      </dgm:t>
    </dgm:pt>
    <dgm:pt modelId="{7D682C27-1A96-4231-A093-18B9B71AAAFF}" type="pres">
      <dgm:prSet presAssocID="{A4D8EDE7-24AE-4F56-9FAE-C6117DA6EF95}" presName="chevron4" presStyleLbl="alignNode1" presStyleIdx="10" presStyleCnt="35"/>
      <dgm:spPr/>
      <dgm:t>
        <a:bodyPr/>
        <a:lstStyle/>
        <a:p>
          <a:endParaRPr lang="en-IN"/>
        </a:p>
      </dgm:t>
    </dgm:pt>
    <dgm:pt modelId="{CA9AD8A8-5F9B-4E58-BEE4-7315CCA40A4A}" type="pres">
      <dgm:prSet presAssocID="{A4D8EDE7-24AE-4F56-9FAE-C6117DA6EF95}" presName="chevron5" presStyleLbl="alignNode1" presStyleIdx="11" presStyleCnt="35"/>
      <dgm:spPr/>
      <dgm:t>
        <a:bodyPr/>
        <a:lstStyle/>
        <a:p>
          <a:endParaRPr lang="en-IN"/>
        </a:p>
      </dgm:t>
    </dgm:pt>
    <dgm:pt modelId="{D31EFF0B-54F6-482B-A0BE-79FA484D5FDA}" type="pres">
      <dgm:prSet presAssocID="{A4D8EDE7-24AE-4F56-9FAE-C6117DA6EF95}" presName="chevron6" presStyleLbl="alignNode1" presStyleIdx="12" presStyleCnt="35"/>
      <dgm:spPr/>
      <dgm:t>
        <a:bodyPr/>
        <a:lstStyle/>
        <a:p>
          <a:endParaRPr lang="en-IN"/>
        </a:p>
      </dgm:t>
    </dgm:pt>
    <dgm:pt modelId="{C66D89DF-BF78-48F6-B750-D82171D232F4}" type="pres">
      <dgm:prSet presAssocID="{A4D8EDE7-24AE-4F56-9FAE-C6117DA6EF95}" presName="chevron7" presStyleLbl="alignNode1" presStyleIdx="13" presStyleCnt="35"/>
      <dgm:spPr/>
      <dgm:t>
        <a:bodyPr/>
        <a:lstStyle/>
        <a:p>
          <a:endParaRPr lang="en-IN"/>
        </a:p>
      </dgm:t>
    </dgm:pt>
    <dgm:pt modelId="{993DD3FB-23E6-4D9F-9681-F7358E89EA1C}" type="pres">
      <dgm:prSet presAssocID="{A4D8EDE7-24AE-4F56-9FAE-C6117DA6EF95}" presName="childtext" presStyleLbl="solidFgAcc1" presStyleIdx="1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AEECE1-091D-45B3-96E3-88C5D3FA6253}" type="pres">
      <dgm:prSet presAssocID="{50E96AE4-CC91-4B66-A8FD-CD7161443EE5}" presName="sibTrans" presStyleCnt="0"/>
      <dgm:spPr/>
      <dgm:t>
        <a:bodyPr/>
        <a:lstStyle/>
        <a:p>
          <a:endParaRPr lang="en-IN"/>
        </a:p>
      </dgm:t>
    </dgm:pt>
    <dgm:pt modelId="{35BC14B4-0408-4132-9E69-14FF94470E3B}" type="pres">
      <dgm:prSet presAssocID="{08EF52F5-4F88-4CD8-8D2A-ED0AC22F48A5}" presName="parenttextcomposite" presStyleCnt="0"/>
      <dgm:spPr/>
      <dgm:t>
        <a:bodyPr/>
        <a:lstStyle/>
        <a:p>
          <a:endParaRPr lang="en-IN"/>
        </a:p>
      </dgm:t>
    </dgm:pt>
    <dgm:pt modelId="{EA80E973-BD2D-4BE0-977E-3978DD997665}" type="pres">
      <dgm:prSet presAssocID="{08EF52F5-4F88-4CD8-8D2A-ED0AC22F48A5}" presName="parenttext" presStyleLbl="revTx" presStyleIdx="2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B67541-322C-440D-84E0-B18BF91F5C2D}" type="pres">
      <dgm:prSet presAssocID="{08EF52F5-4F88-4CD8-8D2A-ED0AC22F48A5}" presName="composite" presStyleCnt="0"/>
      <dgm:spPr/>
      <dgm:t>
        <a:bodyPr/>
        <a:lstStyle/>
        <a:p>
          <a:endParaRPr lang="en-IN"/>
        </a:p>
      </dgm:t>
    </dgm:pt>
    <dgm:pt modelId="{F5BE748C-0411-4575-8710-E1F8EB02174F}" type="pres">
      <dgm:prSet presAssocID="{08EF52F5-4F88-4CD8-8D2A-ED0AC22F48A5}" presName="chevron1" presStyleLbl="alignNode1" presStyleIdx="14" presStyleCnt="35"/>
      <dgm:spPr/>
      <dgm:t>
        <a:bodyPr/>
        <a:lstStyle/>
        <a:p>
          <a:endParaRPr lang="en-IN"/>
        </a:p>
      </dgm:t>
    </dgm:pt>
    <dgm:pt modelId="{0E895579-547B-4897-876E-C03E061D8761}" type="pres">
      <dgm:prSet presAssocID="{08EF52F5-4F88-4CD8-8D2A-ED0AC22F48A5}" presName="chevron2" presStyleLbl="alignNode1" presStyleIdx="15" presStyleCnt="35"/>
      <dgm:spPr/>
      <dgm:t>
        <a:bodyPr/>
        <a:lstStyle/>
        <a:p>
          <a:endParaRPr lang="en-IN"/>
        </a:p>
      </dgm:t>
    </dgm:pt>
    <dgm:pt modelId="{0B346F2B-969F-4C61-8141-26978B48FE56}" type="pres">
      <dgm:prSet presAssocID="{08EF52F5-4F88-4CD8-8D2A-ED0AC22F48A5}" presName="chevron3" presStyleLbl="alignNode1" presStyleIdx="16" presStyleCnt="35"/>
      <dgm:spPr/>
      <dgm:t>
        <a:bodyPr/>
        <a:lstStyle/>
        <a:p>
          <a:endParaRPr lang="en-IN"/>
        </a:p>
      </dgm:t>
    </dgm:pt>
    <dgm:pt modelId="{0987E857-C67A-4754-AB64-2E24FCAEF238}" type="pres">
      <dgm:prSet presAssocID="{08EF52F5-4F88-4CD8-8D2A-ED0AC22F48A5}" presName="chevron4" presStyleLbl="alignNode1" presStyleIdx="17" presStyleCnt="35"/>
      <dgm:spPr/>
      <dgm:t>
        <a:bodyPr/>
        <a:lstStyle/>
        <a:p>
          <a:endParaRPr lang="en-IN"/>
        </a:p>
      </dgm:t>
    </dgm:pt>
    <dgm:pt modelId="{B814A770-DBDF-4F74-B170-5FE50511C5C1}" type="pres">
      <dgm:prSet presAssocID="{08EF52F5-4F88-4CD8-8D2A-ED0AC22F48A5}" presName="chevron5" presStyleLbl="alignNode1" presStyleIdx="18" presStyleCnt="35"/>
      <dgm:spPr/>
      <dgm:t>
        <a:bodyPr/>
        <a:lstStyle/>
        <a:p>
          <a:endParaRPr lang="en-IN"/>
        </a:p>
      </dgm:t>
    </dgm:pt>
    <dgm:pt modelId="{D7C2DFAD-50B8-41EF-A161-D42BDE1226AD}" type="pres">
      <dgm:prSet presAssocID="{08EF52F5-4F88-4CD8-8D2A-ED0AC22F48A5}" presName="chevron6" presStyleLbl="alignNode1" presStyleIdx="19" presStyleCnt="35"/>
      <dgm:spPr/>
      <dgm:t>
        <a:bodyPr/>
        <a:lstStyle/>
        <a:p>
          <a:endParaRPr lang="en-IN"/>
        </a:p>
      </dgm:t>
    </dgm:pt>
    <dgm:pt modelId="{52E67762-B278-46BA-8275-8D4255F38F55}" type="pres">
      <dgm:prSet presAssocID="{08EF52F5-4F88-4CD8-8D2A-ED0AC22F48A5}" presName="chevron7" presStyleLbl="alignNode1" presStyleIdx="20" presStyleCnt="35"/>
      <dgm:spPr/>
      <dgm:t>
        <a:bodyPr/>
        <a:lstStyle/>
        <a:p>
          <a:endParaRPr lang="en-IN"/>
        </a:p>
      </dgm:t>
    </dgm:pt>
    <dgm:pt modelId="{167B8537-BA58-4A1D-99FF-A20A8A49E5C5}" type="pres">
      <dgm:prSet presAssocID="{08EF52F5-4F88-4CD8-8D2A-ED0AC22F48A5}" presName="childtext" presStyleLbl="solidFgAcc1" presStyleIdx="2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4B4D88-4226-4A21-A78B-C442E087BA1A}" type="pres">
      <dgm:prSet presAssocID="{B9B354FE-5494-4131-8661-AEDB6AB740C9}" presName="sibTrans" presStyleCnt="0"/>
      <dgm:spPr/>
      <dgm:t>
        <a:bodyPr/>
        <a:lstStyle/>
        <a:p>
          <a:endParaRPr lang="en-IN"/>
        </a:p>
      </dgm:t>
    </dgm:pt>
    <dgm:pt modelId="{102B7BE5-BC09-498E-8BA7-839BB31D1FB4}" type="pres">
      <dgm:prSet presAssocID="{3F6E7137-A939-4E7D-BE59-03DA021312DD}" presName="parenttextcomposite" presStyleCnt="0"/>
      <dgm:spPr/>
      <dgm:t>
        <a:bodyPr/>
        <a:lstStyle/>
        <a:p>
          <a:endParaRPr lang="en-IN"/>
        </a:p>
      </dgm:t>
    </dgm:pt>
    <dgm:pt modelId="{6AD44630-C6A0-400F-92D5-9DCAB4B71459}" type="pres">
      <dgm:prSet presAssocID="{3F6E7137-A939-4E7D-BE59-03DA021312DD}" presName="parenttext" presStyleLbl="revTx" presStyleIdx="3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75A91A-6D0E-4448-BCA8-289A62E37CB0}" type="pres">
      <dgm:prSet presAssocID="{3F6E7137-A939-4E7D-BE59-03DA021312DD}" presName="composite" presStyleCnt="0"/>
      <dgm:spPr/>
      <dgm:t>
        <a:bodyPr/>
        <a:lstStyle/>
        <a:p>
          <a:endParaRPr lang="en-IN"/>
        </a:p>
      </dgm:t>
    </dgm:pt>
    <dgm:pt modelId="{87658E55-2A2E-47CE-991C-8A8B33C64660}" type="pres">
      <dgm:prSet presAssocID="{3F6E7137-A939-4E7D-BE59-03DA021312DD}" presName="chevron1" presStyleLbl="alignNode1" presStyleIdx="21" presStyleCnt="35"/>
      <dgm:spPr/>
      <dgm:t>
        <a:bodyPr/>
        <a:lstStyle/>
        <a:p>
          <a:endParaRPr lang="en-IN"/>
        </a:p>
      </dgm:t>
    </dgm:pt>
    <dgm:pt modelId="{992056FF-CCAB-49DC-986E-62CB11DEE1C4}" type="pres">
      <dgm:prSet presAssocID="{3F6E7137-A939-4E7D-BE59-03DA021312DD}" presName="chevron2" presStyleLbl="alignNode1" presStyleIdx="22" presStyleCnt="35"/>
      <dgm:spPr/>
      <dgm:t>
        <a:bodyPr/>
        <a:lstStyle/>
        <a:p>
          <a:endParaRPr lang="en-IN"/>
        </a:p>
      </dgm:t>
    </dgm:pt>
    <dgm:pt modelId="{32AAE598-6546-4F22-85F7-F175BD3A43F2}" type="pres">
      <dgm:prSet presAssocID="{3F6E7137-A939-4E7D-BE59-03DA021312DD}" presName="chevron3" presStyleLbl="alignNode1" presStyleIdx="23" presStyleCnt="35"/>
      <dgm:spPr/>
      <dgm:t>
        <a:bodyPr/>
        <a:lstStyle/>
        <a:p>
          <a:endParaRPr lang="en-IN"/>
        </a:p>
      </dgm:t>
    </dgm:pt>
    <dgm:pt modelId="{9A59C40E-355F-4C0F-81D5-CC2696C1D041}" type="pres">
      <dgm:prSet presAssocID="{3F6E7137-A939-4E7D-BE59-03DA021312DD}" presName="chevron4" presStyleLbl="alignNode1" presStyleIdx="24" presStyleCnt="35"/>
      <dgm:spPr/>
      <dgm:t>
        <a:bodyPr/>
        <a:lstStyle/>
        <a:p>
          <a:endParaRPr lang="en-IN"/>
        </a:p>
      </dgm:t>
    </dgm:pt>
    <dgm:pt modelId="{1F332C31-EE97-4DF3-AFB2-6FBC7F5A0C1A}" type="pres">
      <dgm:prSet presAssocID="{3F6E7137-A939-4E7D-BE59-03DA021312DD}" presName="chevron5" presStyleLbl="alignNode1" presStyleIdx="25" presStyleCnt="35"/>
      <dgm:spPr/>
      <dgm:t>
        <a:bodyPr/>
        <a:lstStyle/>
        <a:p>
          <a:endParaRPr lang="en-IN"/>
        </a:p>
      </dgm:t>
    </dgm:pt>
    <dgm:pt modelId="{47ABE55E-4306-4162-A059-0B3E37D3F6EA}" type="pres">
      <dgm:prSet presAssocID="{3F6E7137-A939-4E7D-BE59-03DA021312DD}" presName="chevron6" presStyleLbl="alignNode1" presStyleIdx="26" presStyleCnt="35"/>
      <dgm:spPr/>
      <dgm:t>
        <a:bodyPr/>
        <a:lstStyle/>
        <a:p>
          <a:endParaRPr lang="en-IN"/>
        </a:p>
      </dgm:t>
    </dgm:pt>
    <dgm:pt modelId="{5F793881-5ACB-4C20-B6FE-1FE9B5C2A9EE}" type="pres">
      <dgm:prSet presAssocID="{3F6E7137-A939-4E7D-BE59-03DA021312DD}" presName="chevron7" presStyleLbl="alignNode1" presStyleIdx="27" presStyleCnt="35"/>
      <dgm:spPr/>
      <dgm:t>
        <a:bodyPr/>
        <a:lstStyle/>
        <a:p>
          <a:endParaRPr lang="en-IN"/>
        </a:p>
      </dgm:t>
    </dgm:pt>
    <dgm:pt modelId="{A46AAADF-01DE-4BA9-82B5-E5DEDB803FF1}" type="pres">
      <dgm:prSet presAssocID="{3F6E7137-A939-4E7D-BE59-03DA021312DD}" presName="childtext" presStyleLbl="solidFgAcc1" presStyleIdx="3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04F7AD-9E92-4DED-91BF-0FB7FDDFA469}" type="pres">
      <dgm:prSet presAssocID="{F5776252-1C4E-4B69-AD4F-8DEE633DFE98}" presName="sibTrans" presStyleCnt="0"/>
      <dgm:spPr/>
      <dgm:t>
        <a:bodyPr/>
        <a:lstStyle/>
        <a:p>
          <a:endParaRPr lang="en-IN"/>
        </a:p>
      </dgm:t>
    </dgm:pt>
    <dgm:pt modelId="{B1A8CB74-6695-4347-803E-57C0E52AC87B}" type="pres">
      <dgm:prSet presAssocID="{41818DB5-35B6-4889-8660-7BCC9DA99769}" presName="parenttextcomposite" presStyleCnt="0"/>
      <dgm:spPr/>
      <dgm:t>
        <a:bodyPr/>
        <a:lstStyle/>
        <a:p>
          <a:endParaRPr lang="en-IN"/>
        </a:p>
      </dgm:t>
    </dgm:pt>
    <dgm:pt modelId="{928060FB-6C94-4E7B-B004-60C62FA105A1}" type="pres">
      <dgm:prSet presAssocID="{41818DB5-35B6-4889-8660-7BCC9DA99769}" presName="parenttext" presStyleLbl="revTx" presStyleIdx="4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CB4B80-0343-4D49-8556-A26FEC6A4B27}" type="pres">
      <dgm:prSet presAssocID="{41818DB5-35B6-4889-8660-7BCC9DA99769}" presName="composite" presStyleCnt="0"/>
      <dgm:spPr/>
      <dgm:t>
        <a:bodyPr/>
        <a:lstStyle/>
        <a:p>
          <a:endParaRPr lang="en-IN"/>
        </a:p>
      </dgm:t>
    </dgm:pt>
    <dgm:pt modelId="{A1018AFA-BAEC-4A2E-B9EC-346E8AC86D31}" type="pres">
      <dgm:prSet presAssocID="{41818DB5-35B6-4889-8660-7BCC9DA99769}" presName="chevron1" presStyleLbl="alignNode1" presStyleIdx="28" presStyleCnt="35"/>
      <dgm:spPr/>
      <dgm:t>
        <a:bodyPr/>
        <a:lstStyle/>
        <a:p>
          <a:endParaRPr lang="en-IN"/>
        </a:p>
      </dgm:t>
    </dgm:pt>
    <dgm:pt modelId="{5DD74944-F470-4569-9645-304D99B81BAF}" type="pres">
      <dgm:prSet presAssocID="{41818DB5-35B6-4889-8660-7BCC9DA99769}" presName="chevron2" presStyleLbl="alignNode1" presStyleIdx="29" presStyleCnt="35"/>
      <dgm:spPr/>
      <dgm:t>
        <a:bodyPr/>
        <a:lstStyle/>
        <a:p>
          <a:endParaRPr lang="en-IN"/>
        </a:p>
      </dgm:t>
    </dgm:pt>
    <dgm:pt modelId="{8AD0370F-F9BF-4BD3-AAB9-6A1259B1F945}" type="pres">
      <dgm:prSet presAssocID="{41818DB5-35B6-4889-8660-7BCC9DA99769}" presName="chevron3" presStyleLbl="alignNode1" presStyleIdx="30" presStyleCnt="35"/>
      <dgm:spPr/>
      <dgm:t>
        <a:bodyPr/>
        <a:lstStyle/>
        <a:p>
          <a:endParaRPr lang="en-IN"/>
        </a:p>
      </dgm:t>
    </dgm:pt>
    <dgm:pt modelId="{7495FFC0-E06F-48A6-BB99-D5ED08731636}" type="pres">
      <dgm:prSet presAssocID="{41818DB5-35B6-4889-8660-7BCC9DA99769}" presName="chevron4" presStyleLbl="alignNode1" presStyleIdx="31" presStyleCnt="35"/>
      <dgm:spPr/>
      <dgm:t>
        <a:bodyPr/>
        <a:lstStyle/>
        <a:p>
          <a:endParaRPr lang="en-IN"/>
        </a:p>
      </dgm:t>
    </dgm:pt>
    <dgm:pt modelId="{54AE4DF7-5D58-4A7E-9D38-6DFA3F9FDF6E}" type="pres">
      <dgm:prSet presAssocID="{41818DB5-35B6-4889-8660-7BCC9DA99769}" presName="chevron5" presStyleLbl="alignNode1" presStyleIdx="32" presStyleCnt="35"/>
      <dgm:spPr/>
      <dgm:t>
        <a:bodyPr/>
        <a:lstStyle/>
        <a:p>
          <a:endParaRPr lang="en-IN"/>
        </a:p>
      </dgm:t>
    </dgm:pt>
    <dgm:pt modelId="{4DE17351-5CFA-4BBE-BD65-A056A6C565EF}" type="pres">
      <dgm:prSet presAssocID="{41818DB5-35B6-4889-8660-7BCC9DA99769}" presName="chevron6" presStyleLbl="alignNode1" presStyleIdx="33" presStyleCnt="35"/>
      <dgm:spPr/>
      <dgm:t>
        <a:bodyPr/>
        <a:lstStyle/>
        <a:p>
          <a:endParaRPr lang="en-IN"/>
        </a:p>
      </dgm:t>
    </dgm:pt>
    <dgm:pt modelId="{9A887528-D1F6-4A7C-9354-4376FAF626C5}" type="pres">
      <dgm:prSet presAssocID="{41818DB5-35B6-4889-8660-7BCC9DA99769}" presName="chevron7" presStyleLbl="alignNode1" presStyleIdx="34" presStyleCnt="35"/>
      <dgm:spPr/>
      <dgm:t>
        <a:bodyPr/>
        <a:lstStyle/>
        <a:p>
          <a:endParaRPr lang="en-IN"/>
        </a:p>
      </dgm:t>
    </dgm:pt>
    <dgm:pt modelId="{693E49C9-9504-4B72-BCEE-E638C952AA80}" type="pres">
      <dgm:prSet presAssocID="{41818DB5-35B6-4889-8660-7BCC9DA99769}" presName="childtext" presStyleLbl="solidFgAcc1" presStyleIdx="4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3647F5B-85D3-4D03-8A7F-B4CB6F5CA6CE}" srcId="{FD533918-B378-4360-82DC-0D9C86AC17D7}" destId="{A4D8EDE7-24AE-4F56-9FAE-C6117DA6EF95}" srcOrd="1" destOrd="0" parTransId="{076EA55A-1C7E-4AB0-8F74-33D391B6D3C3}" sibTransId="{50E96AE4-CC91-4B66-A8FD-CD7161443EE5}"/>
    <dgm:cxn modelId="{A324AA51-E55E-4965-9030-72F93E9463B4}" srcId="{A4D8EDE7-24AE-4F56-9FAE-C6117DA6EF95}" destId="{A9BEF8DD-0A6C-4AA7-BAC2-087D5A168BA8}" srcOrd="0" destOrd="0" parTransId="{7CE57DB4-BBC5-4FD6-B490-4B487CBB3FAF}" sibTransId="{D17ECB2B-B082-40B3-A798-2F3E2050BEAA}"/>
    <dgm:cxn modelId="{2EC8EA74-D676-48A4-93CC-2A14E24AC25B}" type="presOf" srcId="{A4D8EDE7-24AE-4F56-9FAE-C6117DA6EF95}" destId="{62F39889-E68A-4BA1-9E48-C7A2C870E845}" srcOrd="0" destOrd="0" presId="urn:microsoft.com/office/officeart/2008/layout/VerticalAccentList"/>
    <dgm:cxn modelId="{436CA29B-13A7-41F7-9B9A-0979D28B5E45}" srcId="{FD533918-B378-4360-82DC-0D9C86AC17D7}" destId="{08EF52F5-4F88-4CD8-8D2A-ED0AC22F48A5}" srcOrd="2" destOrd="0" parTransId="{D3764AD3-C456-4393-A35E-C7DD0978E719}" sibTransId="{B9B354FE-5494-4131-8661-AEDB6AB740C9}"/>
    <dgm:cxn modelId="{D21655B2-6AB8-412E-91FE-3CF49225A875}" type="presOf" srcId="{41818DB5-35B6-4889-8660-7BCC9DA99769}" destId="{928060FB-6C94-4E7B-B004-60C62FA105A1}" srcOrd="0" destOrd="0" presId="urn:microsoft.com/office/officeart/2008/layout/VerticalAccentList"/>
    <dgm:cxn modelId="{430A87B8-ED77-4B79-B7CA-02D02E1C8B86}" type="presOf" srcId="{08EF52F5-4F88-4CD8-8D2A-ED0AC22F48A5}" destId="{EA80E973-BD2D-4BE0-977E-3978DD997665}" srcOrd="0" destOrd="0" presId="urn:microsoft.com/office/officeart/2008/layout/VerticalAccentList"/>
    <dgm:cxn modelId="{A3E9D94A-7FF7-40FB-B491-7A5D5881CC83}" srcId="{3F6E7137-A939-4E7D-BE59-03DA021312DD}" destId="{22E7B8BB-58EE-4898-B20D-4F51E000471C}" srcOrd="0" destOrd="0" parTransId="{0DBFB00D-0C90-4C2C-A1FA-64CA19F4774A}" sibTransId="{7666E239-439D-4AB3-A5A7-91650E6DEEA7}"/>
    <dgm:cxn modelId="{7CFC9803-B276-46BF-8B03-1B5967B9E2C2}" srcId="{FD533918-B378-4360-82DC-0D9C86AC17D7}" destId="{3F6E7137-A939-4E7D-BE59-03DA021312DD}" srcOrd="3" destOrd="0" parTransId="{6E10562E-0780-4452-BE6E-84C9DFDC4E0F}" sibTransId="{F5776252-1C4E-4B69-AD4F-8DEE633DFE98}"/>
    <dgm:cxn modelId="{3B55614A-C3C3-4854-B632-DEC8FDA6A2A7}" type="presOf" srcId="{FD533918-B378-4360-82DC-0D9C86AC17D7}" destId="{F8A02919-32A4-4544-B31D-8DDF74E3E7AE}" srcOrd="0" destOrd="0" presId="urn:microsoft.com/office/officeart/2008/layout/VerticalAccentList"/>
    <dgm:cxn modelId="{C8A6A5B5-8560-4468-9853-A98AD3B55E4B}" srcId="{41818DB5-35B6-4889-8660-7BCC9DA99769}" destId="{AC598E68-9E56-4A3C-B22F-5167E34D02BF}" srcOrd="0" destOrd="0" parTransId="{1B309EA0-B79C-4C97-B459-ED6FFCACF6EA}" sibTransId="{B64432BF-5ADB-4924-8DCC-E685839BEFE5}"/>
    <dgm:cxn modelId="{881BB29F-2725-4DD5-B148-B849D2DF5F48}" type="presOf" srcId="{0F2E3DF8-F16A-4D2F-BB9B-B37BB9797B3B}" destId="{F28C795E-7922-496E-8CCC-10818042FBD3}" srcOrd="0" destOrd="0" presId="urn:microsoft.com/office/officeart/2008/layout/VerticalAccentList"/>
    <dgm:cxn modelId="{6DCBD58D-E829-49D4-88A3-056FE08DEF9D}" srcId="{08EF52F5-4F88-4CD8-8D2A-ED0AC22F48A5}" destId="{6FD0914F-3C06-4DBA-9815-DB7A8A1B428C}" srcOrd="0" destOrd="0" parTransId="{D998337D-3E07-455A-8727-EAC4E93DCCDF}" sibTransId="{40DCD29E-58E4-45C1-813B-978B7AF1D5BA}"/>
    <dgm:cxn modelId="{49C47FF7-EE15-4B8B-8C00-4FC7B047E6AB}" srcId="{FD533918-B378-4360-82DC-0D9C86AC17D7}" destId="{41818DB5-35B6-4889-8660-7BCC9DA99769}" srcOrd="4" destOrd="0" parTransId="{D8B523B5-EE86-4F09-BD19-8F284AED1A0D}" sibTransId="{7C6DABD7-D909-4C2D-B404-710B91E57D8F}"/>
    <dgm:cxn modelId="{13A70E01-C8A4-4DB9-8CF8-A11877335FCB}" type="presOf" srcId="{AC598E68-9E56-4A3C-B22F-5167E34D02BF}" destId="{693E49C9-9504-4B72-BCEE-E638C952AA80}" srcOrd="0" destOrd="0" presId="urn:microsoft.com/office/officeart/2008/layout/VerticalAccentList"/>
    <dgm:cxn modelId="{E6DBFA95-B2F6-474F-952C-C036321AD01F}" type="presOf" srcId="{6FD0914F-3C06-4DBA-9815-DB7A8A1B428C}" destId="{167B8537-BA58-4A1D-99FF-A20A8A49E5C5}" srcOrd="0" destOrd="0" presId="urn:microsoft.com/office/officeart/2008/layout/VerticalAccentList"/>
    <dgm:cxn modelId="{96E86176-574F-4D61-99EE-E1EA2790A46B}" type="presOf" srcId="{3F6E7137-A939-4E7D-BE59-03DA021312DD}" destId="{6AD44630-C6A0-400F-92D5-9DCAB4B71459}" srcOrd="0" destOrd="0" presId="urn:microsoft.com/office/officeart/2008/layout/VerticalAccentList"/>
    <dgm:cxn modelId="{27CF10BA-F857-455E-B839-3A9978DEAE63}" srcId="{0F2E3DF8-F16A-4D2F-BB9B-B37BB9797B3B}" destId="{AB8FFE67-DB3F-4BB9-89E4-681CB8C0A0AE}" srcOrd="0" destOrd="0" parTransId="{7E9E165C-7C5D-48DA-995B-1840A70E4DB2}" sibTransId="{6162673C-705C-4C55-8179-583BE84ABD86}"/>
    <dgm:cxn modelId="{978559DD-B81E-4AE7-B6A1-D5C8AE18134D}" type="presOf" srcId="{AB8FFE67-DB3F-4BB9-89E4-681CB8C0A0AE}" destId="{52DF14CF-FC11-4DC3-A3B2-5BDD903FA9EC}" srcOrd="0" destOrd="0" presId="urn:microsoft.com/office/officeart/2008/layout/VerticalAccentList"/>
    <dgm:cxn modelId="{FACA6C93-91A0-4D40-B8DF-0E6CDE430020}" srcId="{FD533918-B378-4360-82DC-0D9C86AC17D7}" destId="{0F2E3DF8-F16A-4D2F-BB9B-B37BB9797B3B}" srcOrd="0" destOrd="0" parTransId="{9ACFD60D-C9C7-43DB-99DA-C566B45D95EC}" sibTransId="{283EF4C0-A005-439C-A327-91BB1604D74C}"/>
    <dgm:cxn modelId="{AC8747AC-146A-4645-A7DB-48FDA4D41821}" type="presOf" srcId="{A9BEF8DD-0A6C-4AA7-BAC2-087D5A168BA8}" destId="{993DD3FB-23E6-4D9F-9681-F7358E89EA1C}" srcOrd="0" destOrd="0" presId="urn:microsoft.com/office/officeart/2008/layout/VerticalAccentList"/>
    <dgm:cxn modelId="{C5652805-8D7A-4759-90B2-C0538297876B}" type="presOf" srcId="{22E7B8BB-58EE-4898-B20D-4F51E000471C}" destId="{A46AAADF-01DE-4BA9-82B5-E5DEDB803FF1}" srcOrd="0" destOrd="0" presId="urn:microsoft.com/office/officeart/2008/layout/VerticalAccentList"/>
    <dgm:cxn modelId="{67E13891-7F1E-444B-9D09-669A1C4B2330}" type="presParOf" srcId="{F8A02919-32A4-4544-B31D-8DDF74E3E7AE}" destId="{01F2457B-5413-49CD-915B-18B20134188C}" srcOrd="0" destOrd="0" presId="urn:microsoft.com/office/officeart/2008/layout/VerticalAccentList"/>
    <dgm:cxn modelId="{2A052B89-E768-48AC-8946-9ACE602A9C85}" type="presParOf" srcId="{01F2457B-5413-49CD-915B-18B20134188C}" destId="{F28C795E-7922-496E-8CCC-10818042FBD3}" srcOrd="0" destOrd="0" presId="urn:microsoft.com/office/officeart/2008/layout/VerticalAccentList"/>
    <dgm:cxn modelId="{456CD923-15D1-48F0-AB30-08F5C7AB7B77}" type="presParOf" srcId="{F8A02919-32A4-4544-B31D-8DDF74E3E7AE}" destId="{266AEB77-ED80-45F9-B36A-10606E08CBA2}" srcOrd="1" destOrd="0" presId="urn:microsoft.com/office/officeart/2008/layout/VerticalAccentList"/>
    <dgm:cxn modelId="{3E270BE6-7A6A-49EC-B67B-0D148D7C3A2B}" type="presParOf" srcId="{266AEB77-ED80-45F9-B36A-10606E08CBA2}" destId="{1FE97197-81D4-42D2-AD5B-A47D8B729414}" srcOrd="0" destOrd="0" presId="urn:microsoft.com/office/officeart/2008/layout/VerticalAccentList"/>
    <dgm:cxn modelId="{F5B39164-0A1B-4A05-B0D3-83F83A974C96}" type="presParOf" srcId="{266AEB77-ED80-45F9-B36A-10606E08CBA2}" destId="{173294AF-D4C3-48A3-93A3-6294C608E811}" srcOrd="1" destOrd="0" presId="urn:microsoft.com/office/officeart/2008/layout/VerticalAccentList"/>
    <dgm:cxn modelId="{49E8F49E-6216-4100-8B4E-F139185122AE}" type="presParOf" srcId="{266AEB77-ED80-45F9-B36A-10606E08CBA2}" destId="{AFA18065-C0FE-492D-827D-867CE2C8BD71}" srcOrd="2" destOrd="0" presId="urn:microsoft.com/office/officeart/2008/layout/VerticalAccentList"/>
    <dgm:cxn modelId="{4117C126-F6CB-40A6-A4DE-14DB0B33F5AC}" type="presParOf" srcId="{266AEB77-ED80-45F9-B36A-10606E08CBA2}" destId="{1A255D56-FA09-469D-9052-8776FA19C2CB}" srcOrd="3" destOrd="0" presId="urn:microsoft.com/office/officeart/2008/layout/VerticalAccentList"/>
    <dgm:cxn modelId="{D0FD5D0E-CDF9-4A7B-B386-77571C571EFB}" type="presParOf" srcId="{266AEB77-ED80-45F9-B36A-10606E08CBA2}" destId="{65D50EB9-2B61-4054-9BEE-1E1FFF855D3A}" srcOrd="4" destOrd="0" presId="urn:microsoft.com/office/officeart/2008/layout/VerticalAccentList"/>
    <dgm:cxn modelId="{68197D5C-4D26-4ED5-8B46-794331116628}" type="presParOf" srcId="{266AEB77-ED80-45F9-B36A-10606E08CBA2}" destId="{9EBE8BAC-67FD-49A2-828B-0557E3B26B67}" srcOrd="5" destOrd="0" presId="urn:microsoft.com/office/officeart/2008/layout/VerticalAccentList"/>
    <dgm:cxn modelId="{C0EDF5E5-A017-4D55-9707-5121E700C14A}" type="presParOf" srcId="{266AEB77-ED80-45F9-B36A-10606E08CBA2}" destId="{49DF64D4-A354-43EC-BA27-A62B15BED996}" srcOrd="6" destOrd="0" presId="urn:microsoft.com/office/officeart/2008/layout/VerticalAccentList"/>
    <dgm:cxn modelId="{E1A27144-CEA1-4C35-AB04-C6E0C9B78171}" type="presParOf" srcId="{266AEB77-ED80-45F9-B36A-10606E08CBA2}" destId="{52DF14CF-FC11-4DC3-A3B2-5BDD903FA9EC}" srcOrd="7" destOrd="0" presId="urn:microsoft.com/office/officeart/2008/layout/VerticalAccentList"/>
    <dgm:cxn modelId="{210849D4-88C3-4DDE-8BF7-5ACDD6082D74}" type="presParOf" srcId="{F8A02919-32A4-4544-B31D-8DDF74E3E7AE}" destId="{50FA6A74-2D01-42DB-B136-12E7EB3C0498}" srcOrd="2" destOrd="0" presId="urn:microsoft.com/office/officeart/2008/layout/VerticalAccentList"/>
    <dgm:cxn modelId="{FFCCCB5B-21E9-4BE1-A4A1-774FF94C8676}" type="presParOf" srcId="{F8A02919-32A4-4544-B31D-8DDF74E3E7AE}" destId="{1C1D5A9E-3FDA-431B-B977-E99C84E66587}" srcOrd="3" destOrd="0" presId="urn:microsoft.com/office/officeart/2008/layout/VerticalAccentList"/>
    <dgm:cxn modelId="{D7553CD7-2968-46E0-8FD1-53430D677062}" type="presParOf" srcId="{1C1D5A9E-3FDA-431B-B977-E99C84E66587}" destId="{62F39889-E68A-4BA1-9E48-C7A2C870E845}" srcOrd="0" destOrd="0" presId="urn:microsoft.com/office/officeart/2008/layout/VerticalAccentList"/>
    <dgm:cxn modelId="{D25DED74-047E-42B5-8712-878D164F744A}" type="presParOf" srcId="{F8A02919-32A4-4544-B31D-8DDF74E3E7AE}" destId="{6D5E6A55-BF37-4B3A-8F5C-C87369C89436}" srcOrd="4" destOrd="0" presId="urn:microsoft.com/office/officeart/2008/layout/VerticalAccentList"/>
    <dgm:cxn modelId="{099057D2-F031-4C1D-8319-5DD6B70210EC}" type="presParOf" srcId="{6D5E6A55-BF37-4B3A-8F5C-C87369C89436}" destId="{3E3B89AF-DAD5-4B29-BBF3-DFC4E050E7C6}" srcOrd="0" destOrd="0" presId="urn:microsoft.com/office/officeart/2008/layout/VerticalAccentList"/>
    <dgm:cxn modelId="{1636D3DD-BFFA-4AF6-B5DF-55E855A8356E}" type="presParOf" srcId="{6D5E6A55-BF37-4B3A-8F5C-C87369C89436}" destId="{2613E50E-BEBD-4F52-B1D5-82AD67587D41}" srcOrd="1" destOrd="0" presId="urn:microsoft.com/office/officeart/2008/layout/VerticalAccentList"/>
    <dgm:cxn modelId="{CFBD9704-49C7-4DED-BEE2-3E425A03CF15}" type="presParOf" srcId="{6D5E6A55-BF37-4B3A-8F5C-C87369C89436}" destId="{E4D85305-0D2F-4A21-8FB8-99B568F5166C}" srcOrd="2" destOrd="0" presId="urn:microsoft.com/office/officeart/2008/layout/VerticalAccentList"/>
    <dgm:cxn modelId="{06649DEA-1469-49C2-8973-053DAF019942}" type="presParOf" srcId="{6D5E6A55-BF37-4B3A-8F5C-C87369C89436}" destId="{7D682C27-1A96-4231-A093-18B9B71AAAFF}" srcOrd="3" destOrd="0" presId="urn:microsoft.com/office/officeart/2008/layout/VerticalAccentList"/>
    <dgm:cxn modelId="{F4684B93-70FC-4990-AB88-3922BF7B3EAD}" type="presParOf" srcId="{6D5E6A55-BF37-4B3A-8F5C-C87369C89436}" destId="{CA9AD8A8-5F9B-4E58-BEE4-7315CCA40A4A}" srcOrd="4" destOrd="0" presId="urn:microsoft.com/office/officeart/2008/layout/VerticalAccentList"/>
    <dgm:cxn modelId="{214EF530-9159-4800-85EB-5BA8F9CE12C9}" type="presParOf" srcId="{6D5E6A55-BF37-4B3A-8F5C-C87369C89436}" destId="{D31EFF0B-54F6-482B-A0BE-79FA484D5FDA}" srcOrd="5" destOrd="0" presId="urn:microsoft.com/office/officeart/2008/layout/VerticalAccentList"/>
    <dgm:cxn modelId="{765CC56B-3D95-46DD-B113-1E8DAE1299B3}" type="presParOf" srcId="{6D5E6A55-BF37-4B3A-8F5C-C87369C89436}" destId="{C66D89DF-BF78-48F6-B750-D82171D232F4}" srcOrd="6" destOrd="0" presId="urn:microsoft.com/office/officeart/2008/layout/VerticalAccentList"/>
    <dgm:cxn modelId="{A21B3083-9F4E-4E0B-99F4-06914B72BF62}" type="presParOf" srcId="{6D5E6A55-BF37-4B3A-8F5C-C87369C89436}" destId="{993DD3FB-23E6-4D9F-9681-F7358E89EA1C}" srcOrd="7" destOrd="0" presId="urn:microsoft.com/office/officeart/2008/layout/VerticalAccentList"/>
    <dgm:cxn modelId="{BDB59B79-3D8D-44F8-B7B4-E0CB7EA429DC}" type="presParOf" srcId="{F8A02919-32A4-4544-B31D-8DDF74E3E7AE}" destId="{D1AEECE1-091D-45B3-96E3-88C5D3FA6253}" srcOrd="5" destOrd="0" presId="urn:microsoft.com/office/officeart/2008/layout/VerticalAccentList"/>
    <dgm:cxn modelId="{617B77FC-D595-4BA3-BD2D-D60608AD9CBA}" type="presParOf" srcId="{F8A02919-32A4-4544-B31D-8DDF74E3E7AE}" destId="{35BC14B4-0408-4132-9E69-14FF94470E3B}" srcOrd="6" destOrd="0" presId="urn:microsoft.com/office/officeart/2008/layout/VerticalAccentList"/>
    <dgm:cxn modelId="{9B5FEA3F-4134-49D4-BA48-53020C83D7CF}" type="presParOf" srcId="{35BC14B4-0408-4132-9E69-14FF94470E3B}" destId="{EA80E973-BD2D-4BE0-977E-3978DD997665}" srcOrd="0" destOrd="0" presId="urn:microsoft.com/office/officeart/2008/layout/VerticalAccentList"/>
    <dgm:cxn modelId="{6B1CB896-5FA2-4822-BB71-35A506851660}" type="presParOf" srcId="{F8A02919-32A4-4544-B31D-8DDF74E3E7AE}" destId="{8FB67541-322C-440D-84E0-B18BF91F5C2D}" srcOrd="7" destOrd="0" presId="urn:microsoft.com/office/officeart/2008/layout/VerticalAccentList"/>
    <dgm:cxn modelId="{B57982DC-77F6-4794-949B-694E42834EFD}" type="presParOf" srcId="{8FB67541-322C-440D-84E0-B18BF91F5C2D}" destId="{F5BE748C-0411-4575-8710-E1F8EB02174F}" srcOrd="0" destOrd="0" presId="urn:microsoft.com/office/officeart/2008/layout/VerticalAccentList"/>
    <dgm:cxn modelId="{B4D1F495-F070-4A70-951B-BDC2CC572202}" type="presParOf" srcId="{8FB67541-322C-440D-84E0-B18BF91F5C2D}" destId="{0E895579-547B-4897-876E-C03E061D8761}" srcOrd="1" destOrd="0" presId="urn:microsoft.com/office/officeart/2008/layout/VerticalAccentList"/>
    <dgm:cxn modelId="{FB328EF0-B8AE-4D4B-BF81-DE5C87D9D8B6}" type="presParOf" srcId="{8FB67541-322C-440D-84E0-B18BF91F5C2D}" destId="{0B346F2B-969F-4C61-8141-26978B48FE56}" srcOrd="2" destOrd="0" presId="urn:microsoft.com/office/officeart/2008/layout/VerticalAccentList"/>
    <dgm:cxn modelId="{8262F08D-3629-4574-A289-5EBEA46779DC}" type="presParOf" srcId="{8FB67541-322C-440D-84E0-B18BF91F5C2D}" destId="{0987E857-C67A-4754-AB64-2E24FCAEF238}" srcOrd="3" destOrd="0" presId="urn:microsoft.com/office/officeart/2008/layout/VerticalAccentList"/>
    <dgm:cxn modelId="{DE15E02E-E782-4905-84EC-C8F7EE03151C}" type="presParOf" srcId="{8FB67541-322C-440D-84E0-B18BF91F5C2D}" destId="{B814A770-DBDF-4F74-B170-5FE50511C5C1}" srcOrd="4" destOrd="0" presId="urn:microsoft.com/office/officeart/2008/layout/VerticalAccentList"/>
    <dgm:cxn modelId="{6C37239F-1E34-420C-A1BB-8EA5C8A616CA}" type="presParOf" srcId="{8FB67541-322C-440D-84E0-B18BF91F5C2D}" destId="{D7C2DFAD-50B8-41EF-A161-D42BDE1226AD}" srcOrd="5" destOrd="0" presId="urn:microsoft.com/office/officeart/2008/layout/VerticalAccentList"/>
    <dgm:cxn modelId="{ADB1A7C4-186A-4A9A-A902-46360F2A8E27}" type="presParOf" srcId="{8FB67541-322C-440D-84E0-B18BF91F5C2D}" destId="{52E67762-B278-46BA-8275-8D4255F38F55}" srcOrd="6" destOrd="0" presId="urn:microsoft.com/office/officeart/2008/layout/VerticalAccentList"/>
    <dgm:cxn modelId="{3322EC47-BD9B-40C6-BB13-8AFD5653FEB0}" type="presParOf" srcId="{8FB67541-322C-440D-84E0-B18BF91F5C2D}" destId="{167B8537-BA58-4A1D-99FF-A20A8A49E5C5}" srcOrd="7" destOrd="0" presId="urn:microsoft.com/office/officeart/2008/layout/VerticalAccentList"/>
    <dgm:cxn modelId="{C11EF673-E7B6-46FE-99F2-00D0C625A8D9}" type="presParOf" srcId="{F8A02919-32A4-4544-B31D-8DDF74E3E7AE}" destId="{F04B4D88-4226-4A21-A78B-C442E087BA1A}" srcOrd="8" destOrd="0" presId="urn:microsoft.com/office/officeart/2008/layout/VerticalAccentList"/>
    <dgm:cxn modelId="{41B10673-86F8-4935-A16D-DAC5C44683E0}" type="presParOf" srcId="{F8A02919-32A4-4544-B31D-8DDF74E3E7AE}" destId="{102B7BE5-BC09-498E-8BA7-839BB31D1FB4}" srcOrd="9" destOrd="0" presId="urn:microsoft.com/office/officeart/2008/layout/VerticalAccentList"/>
    <dgm:cxn modelId="{DEED8D5A-56DC-43B1-B708-6802937E2922}" type="presParOf" srcId="{102B7BE5-BC09-498E-8BA7-839BB31D1FB4}" destId="{6AD44630-C6A0-400F-92D5-9DCAB4B71459}" srcOrd="0" destOrd="0" presId="urn:microsoft.com/office/officeart/2008/layout/VerticalAccentList"/>
    <dgm:cxn modelId="{FCA82735-F9FA-4E98-AB70-B8E6F589D79F}" type="presParOf" srcId="{F8A02919-32A4-4544-B31D-8DDF74E3E7AE}" destId="{E275A91A-6D0E-4448-BCA8-289A62E37CB0}" srcOrd="10" destOrd="0" presId="urn:microsoft.com/office/officeart/2008/layout/VerticalAccentList"/>
    <dgm:cxn modelId="{7A13B97D-43E7-43EB-8F24-2CB833456371}" type="presParOf" srcId="{E275A91A-6D0E-4448-BCA8-289A62E37CB0}" destId="{87658E55-2A2E-47CE-991C-8A8B33C64660}" srcOrd="0" destOrd="0" presId="urn:microsoft.com/office/officeart/2008/layout/VerticalAccentList"/>
    <dgm:cxn modelId="{71DBA0FE-ED51-44B4-9B2D-7A4DE49C0F66}" type="presParOf" srcId="{E275A91A-6D0E-4448-BCA8-289A62E37CB0}" destId="{992056FF-CCAB-49DC-986E-62CB11DEE1C4}" srcOrd="1" destOrd="0" presId="urn:microsoft.com/office/officeart/2008/layout/VerticalAccentList"/>
    <dgm:cxn modelId="{AA386088-776E-48E7-8961-09FD27055172}" type="presParOf" srcId="{E275A91A-6D0E-4448-BCA8-289A62E37CB0}" destId="{32AAE598-6546-4F22-85F7-F175BD3A43F2}" srcOrd="2" destOrd="0" presId="urn:microsoft.com/office/officeart/2008/layout/VerticalAccentList"/>
    <dgm:cxn modelId="{82102BF8-34A6-48EB-80AC-0A5B49652E7D}" type="presParOf" srcId="{E275A91A-6D0E-4448-BCA8-289A62E37CB0}" destId="{9A59C40E-355F-4C0F-81D5-CC2696C1D041}" srcOrd="3" destOrd="0" presId="urn:microsoft.com/office/officeart/2008/layout/VerticalAccentList"/>
    <dgm:cxn modelId="{97F18C4A-5B4D-4717-A16E-F42AA62D481F}" type="presParOf" srcId="{E275A91A-6D0E-4448-BCA8-289A62E37CB0}" destId="{1F332C31-EE97-4DF3-AFB2-6FBC7F5A0C1A}" srcOrd="4" destOrd="0" presId="urn:microsoft.com/office/officeart/2008/layout/VerticalAccentList"/>
    <dgm:cxn modelId="{CA7D203E-D63B-4557-8125-A5AA2C5C3BB8}" type="presParOf" srcId="{E275A91A-6D0E-4448-BCA8-289A62E37CB0}" destId="{47ABE55E-4306-4162-A059-0B3E37D3F6EA}" srcOrd="5" destOrd="0" presId="urn:microsoft.com/office/officeart/2008/layout/VerticalAccentList"/>
    <dgm:cxn modelId="{8D439375-EC7C-4910-9CB1-961B07AF745A}" type="presParOf" srcId="{E275A91A-6D0E-4448-BCA8-289A62E37CB0}" destId="{5F793881-5ACB-4C20-B6FE-1FE9B5C2A9EE}" srcOrd="6" destOrd="0" presId="urn:microsoft.com/office/officeart/2008/layout/VerticalAccentList"/>
    <dgm:cxn modelId="{3ED8A733-4764-4509-B951-E8B5AE4F67C8}" type="presParOf" srcId="{E275A91A-6D0E-4448-BCA8-289A62E37CB0}" destId="{A46AAADF-01DE-4BA9-82B5-E5DEDB803FF1}" srcOrd="7" destOrd="0" presId="urn:microsoft.com/office/officeart/2008/layout/VerticalAccentList"/>
    <dgm:cxn modelId="{85211B0B-E729-4FF7-A6DC-4520A3D4CC1C}" type="presParOf" srcId="{F8A02919-32A4-4544-B31D-8DDF74E3E7AE}" destId="{F504F7AD-9E92-4DED-91BF-0FB7FDDFA469}" srcOrd="11" destOrd="0" presId="urn:microsoft.com/office/officeart/2008/layout/VerticalAccentList"/>
    <dgm:cxn modelId="{ADAEBDCD-B629-4D1E-B1BC-157466AA3867}" type="presParOf" srcId="{F8A02919-32A4-4544-B31D-8DDF74E3E7AE}" destId="{B1A8CB74-6695-4347-803E-57C0E52AC87B}" srcOrd="12" destOrd="0" presId="urn:microsoft.com/office/officeart/2008/layout/VerticalAccentList"/>
    <dgm:cxn modelId="{CC4D6FAB-9E52-4D21-9FD7-038B95AFCECE}" type="presParOf" srcId="{B1A8CB74-6695-4347-803E-57C0E52AC87B}" destId="{928060FB-6C94-4E7B-B004-60C62FA105A1}" srcOrd="0" destOrd="0" presId="urn:microsoft.com/office/officeart/2008/layout/VerticalAccentList"/>
    <dgm:cxn modelId="{18834F08-F661-4D58-A7CF-AD73F93FB01B}" type="presParOf" srcId="{F8A02919-32A4-4544-B31D-8DDF74E3E7AE}" destId="{08CB4B80-0343-4D49-8556-A26FEC6A4B27}" srcOrd="13" destOrd="0" presId="urn:microsoft.com/office/officeart/2008/layout/VerticalAccentList"/>
    <dgm:cxn modelId="{DF5E5FC7-E5EA-4136-BBE0-97A5D8A5BEC5}" type="presParOf" srcId="{08CB4B80-0343-4D49-8556-A26FEC6A4B27}" destId="{A1018AFA-BAEC-4A2E-B9EC-346E8AC86D31}" srcOrd="0" destOrd="0" presId="urn:microsoft.com/office/officeart/2008/layout/VerticalAccentList"/>
    <dgm:cxn modelId="{11F3C577-D366-47CF-BA46-C063820E068E}" type="presParOf" srcId="{08CB4B80-0343-4D49-8556-A26FEC6A4B27}" destId="{5DD74944-F470-4569-9645-304D99B81BAF}" srcOrd="1" destOrd="0" presId="urn:microsoft.com/office/officeart/2008/layout/VerticalAccentList"/>
    <dgm:cxn modelId="{21B926C9-3788-4D09-8349-14764E0FCB5E}" type="presParOf" srcId="{08CB4B80-0343-4D49-8556-A26FEC6A4B27}" destId="{8AD0370F-F9BF-4BD3-AAB9-6A1259B1F945}" srcOrd="2" destOrd="0" presId="urn:microsoft.com/office/officeart/2008/layout/VerticalAccentList"/>
    <dgm:cxn modelId="{860145E5-8AD4-4B67-A1D5-B89E7203808B}" type="presParOf" srcId="{08CB4B80-0343-4D49-8556-A26FEC6A4B27}" destId="{7495FFC0-E06F-48A6-BB99-D5ED08731636}" srcOrd="3" destOrd="0" presId="urn:microsoft.com/office/officeart/2008/layout/VerticalAccentList"/>
    <dgm:cxn modelId="{9854B8A9-4C2A-4E5B-B651-E4A77A455861}" type="presParOf" srcId="{08CB4B80-0343-4D49-8556-A26FEC6A4B27}" destId="{54AE4DF7-5D58-4A7E-9D38-6DFA3F9FDF6E}" srcOrd="4" destOrd="0" presId="urn:microsoft.com/office/officeart/2008/layout/VerticalAccentList"/>
    <dgm:cxn modelId="{8479F55B-349F-4133-AB64-D96C4177D95D}" type="presParOf" srcId="{08CB4B80-0343-4D49-8556-A26FEC6A4B27}" destId="{4DE17351-5CFA-4BBE-BD65-A056A6C565EF}" srcOrd="5" destOrd="0" presId="urn:microsoft.com/office/officeart/2008/layout/VerticalAccentList"/>
    <dgm:cxn modelId="{412A1D2B-D2AE-45EC-9FC4-3D369915165E}" type="presParOf" srcId="{08CB4B80-0343-4D49-8556-A26FEC6A4B27}" destId="{9A887528-D1F6-4A7C-9354-4376FAF626C5}" srcOrd="6" destOrd="0" presId="urn:microsoft.com/office/officeart/2008/layout/VerticalAccentList"/>
    <dgm:cxn modelId="{B4B68130-3444-4FCA-BF75-8D791E9266E6}" type="presParOf" srcId="{08CB4B80-0343-4D49-8556-A26FEC6A4B27}" destId="{693E49C9-9504-4B72-BCEE-E638C952AA80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214E7-75E6-4DAA-B07F-A8E87D66427D}">
      <dsp:nvSpPr>
        <dsp:cNvPr id="0" name=""/>
        <dsp:cNvSpPr/>
      </dsp:nvSpPr>
      <dsp:spPr>
        <a:xfrm>
          <a:off x="2019951" y="148"/>
          <a:ext cx="3578624" cy="1789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Employee Performance Analysis Using Excel</a:t>
          </a:r>
        </a:p>
      </dsp:txBody>
      <dsp:txXfrm>
        <a:off x="2072358" y="52555"/>
        <a:ext cx="3473810" cy="1684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06268-77E3-4D5F-AA27-203A66901BFA}">
      <dsp:nvSpPr>
        <dsp:cNvPr id="0" name=""/>
        <dsp:cNvSpPr/>
      </dsp:nvSpPr>
      <dsp:spPr>
        <a:xfrm>
          <a:off x="709524" y="1366762"/>
          <a:ext cx="1133701" cy="113370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91F589-A655-47CC-AC7E-6BF1CCA181C2}">
      <dsp:nvSpPr>
        <dsp:cNvPr id="0" name=""/>
        <dsp:cNvSpPr/>
      </dsp:nvSpPr>
      <dsp:spPr>
        <a:xfrm rot="17700000">
          <a:off x="1108989" y="442563"/>
          <a:ext cx="1409317" cy="679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Data Aggregation</a:t>
          </a:r>
          <a:endParaRPr lang="en-IN" sz="1900" b="1" kern="1200" dirty="0"/>
        </a:p>
      </dsp:txBody>
      <dsp:txXfrm>
        <a:off x="1108989" y="442563"/>
        <a:ext cx="1409317" cy="679181"/>
      </dsp:txXfrm>
    </dsp:sp>
    <dsp:sp modelId="{D88F89F2-16ED-48C5-9C9A-B4730B9D9E42}">
      <dsp:nvSpPr>
        <dsp:cNvPr id="0" name=""/>
        <dsp:cNvSpPr/>
      </dsp:nvSpPr>
      <dsp:spPr>
        <a:xfrm>
          <a:off x="1928711" y="1366762"/>
          <a:ext cx="1133701" cy="113370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553E54-0B8E-49CA-B08C-F3C68CE93037}">
      <dsp:nvSpPr>
        <dsp:cNvPr id="0" name=""/>
        <dsp:cNvSpPr/>
      </dsp:nvSpPr>
      <dsp:spPr>
        <a:xfrm rot="17700000">
          <a:off x="2328176" y="442563"/>
          <a:ext cx="1409317" cy="679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Data Accuracy</a:t>
          </a:r>
          <a:endParaRPr lang="en-IN" sz="1900" b="1" kern="1200" dirty="0"/>
        </a:p>
      </dsp:txBody>
      <dsp:txXfrm>
        <a:off x="2328176" y="442563"/>
        <a:ext cx="1409317" cy="679181"/>
      </dsp:txXfrm>
    </dsp:sp>
    <dsp:sp modelId="{C139D8B2-B20D-4FA4-9DAB-E032B50E9D1D}">
      <dsp:nvSpPr>
        <dsp:cNvPr id="0" name=""/>
        <dsp:cNvSpPr/>
      </dsp:nvSpPr>
      <dsp:spPr>
        <a:xfrm>
          <a:off x="3147897" y="1366762"/>
          <a:ext cx="1133701" cy="113370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6047FB-0061-4A4C-845E-C12BF20080D7}">
      <dsp:nvSpPr>
        <dsp:cNvPr id="0" name=""/>
        <dsp:cNvSpPr/>
      </dsp:nvSpPr>
      <dsp:spPr>
        <a:xfrm rot="17700000">
          <a:off x="3547363" y="442563"/>
          <a:ext cx="1409317" cy="679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Verification</a:t>
          </a:r>
          <a:endParaRPr lang="en-IN" sz="1900" kern="1200" dirty="0"/>
        </a:p>
      </dsp:txBody>
      <dsp:txXfrm>
        <a:off x="3547363" y="442563"/>
        <a:ext cx="1409317" cy="679181"/>
      </dsp:txXfrm>
    </dsp:sp>
    <dsp:sp modelId="{D40F56E8-9F62-4DBC-BBB5-2E2755BCFF03}">
      <dsp:nvSpPr>
        <dsp:cNvPr id="0" name=""/>
        <dsp:cNvSpPr/>
      </dsp:nvSpPr>
      <dsp:spPr>
        <a:xfrm>
          <a:off x="4367084" y="1366762"/>
          <a:ext cx="1133701" cy="113370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B78ED9-E0DA-4B2F-B1F3-566150B22406}">
      <dsp:nvSpPr>
        <dsp:cNvPr id="0" name=""/>
        <dsp:cNvSpPr/>
      </dsp:nvSpPr>
      <dsp:spPr>
        <a:xfrm rot="17700000">
          <a:off x="4766549" y="442563"/>
          <a:ext cx="1409317" cy="679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Data Description</a:t>
          </a:r>
          <a:endParaRPr lang="en-IN" sz="1900" b="1" kern="1200" dirty="0"/>
        </a:p>
      </dsp:txBody>
      <dsp:txXfrm>
        <a:off x="4766549" y="442563"/>
        <a:ext cx="1409317" cy="679181"/>
      </dsp:txXfrm>
    </dsp:sp>
    <dsp:sp modelId="{89A0A246-8CBD-4406-98B9-408E088063C6}">
      <dsp:nvSpPr>
        <dsp:cNvPr id="0" name=""/>
        <dsp:cNvSpPr/>
      </dsp:nvSpPr>
      <dsp:spPr>
        <a:xfrm>
          <a:off x="5586271" y="1366762"/>
          <a:ext cx="1133701" cy="113370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C1C49D-B40B-490A-B07C-86C07A2F6156}">
      <dsp:nvSpPr>
        <dsp:cNvPr id="0" name=""/>
        <dsp:cNvSpPr/>
      </dsp:nvSpPr>
      <dsp:spPr>
        <a:xfrm rot="17700000">
          <a:off x="5985736" y="442563"/>
          <a:ext cx="1409317" cy="679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Data Consistency</a:t>
          </a:r>
          <a:endParaRPr lang="en-IN" sz="1900" b="1" kern="1200" dirty="0"/>
        </a:p>
      </dsp:txBody>
      <dsp:txXfrm>
        <a:off x="5985736" y="442563"/>
        <a:ext cx="1409317" cy="679181"/>
      </dsp:txXfrm>
    </dsp:sp>
    <dsp:sp modelId="{BD69B405-5BFB-46F2-95F7-FCA3A657D3D0}">
      <dsp:nvSpPr>
        <dsp:cNvPr id="0" name=""/>
        <dsp:cNvSpPr/>
      </dsp:nvSpPr>
      <dsp:spPr>
        <a:xfrm>
          <a:off x="6805457" y="1366762"/>
          <a:ext cx="1133701" cy="113370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CDA6AA-3E6E-4074-89CA-4D5F659ED815}">
      <dsp:nvSpPr>
        <dsp:cNvPr id="0" name=""/>
        <dsp:cNvSpPr/>
      </dsp:nvSpPr>
      <dsp:spPr>
        <a:xfrm rot="17700000">
          <a:off x="7204923" y="442563"/>
          <a:ext cx="1409317" cy="679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Analysis</a:t>
          </a:r>
          <a:endParaRPr lang="en-IN" sz="1900" kern="1200" dirty="0"/>
        </a:p>
      </dsp:txBody>
      <dsp:txXfrm>
        <a:off x="7204923" y="442563"/>
        <a:ext cx="1409317" cy="679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C795E-7922-496E-8CCC-10818042FBD3}">
      <dsp:nvSpPr>
        <dsp:cNvPr id="0" name=""/>
        <dsp:cNvSpPr/>
      </dsp:nvSpPr>
      <dsp:spPr>
        <a:xfrm>
          <a:off x="2939426" y="1796"/>
          <a:ext cx="3163166" cy="28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2939426" y="1796"/>
        <a:ext cx="3163166" cy="287560"/>
      </dsp:txXfrm>
    </dsp:sp>
    <dsp:sp modelId="{1FE97197-81D4-42D2-AD5B-A47D8B729414}">
      <dsp:nvSpPr>
        <dsp:cNvPr id="0" name=""/>
        <dsp:cNvSpPr/>
      </dsp:nvSpPr>
      <dsp:spPr>
        <a:xfrm>
          <a:off x="2939426" y="28935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3294AF-D4C3-48A3-93A3-6294C608E811}">
      <dsp:nvSpPr>
        <dsp:cNvPr id="0" name=""/>
        <dsp:cNvSpPr/>
      </dsp:nvSpPr>
      <dsp:spPr>
        <a:xfrm>
          <a:off x="3384026" y="28935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A18065-C0FE-492D-827D-867CE2C8BD71}">
      <dsp:nvSpPr>
        <dsp:cNvPr id="0" name=""/>
        <dsp:cNvSpPr/>
      </dsp:nvSpPr>
      <dsp:spPr>
        <a:xfrm>
          <a:off x="3828978" y="28935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255D56-FA09-469D-9052-8776FA19C2CB}">
      <dsp:nvSpPr>
        <dsp:cNvPr id="0" name=""/>
        <dsp:cNvSpPr/>
      </dsp:nvSpPr>
      <dsp:spPr>
        <a:xfrm>
          <a:off x="4273579" y="28935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D50EB9-2B61-4054-9BEE-1E1FFF855D3A}">
      <dsp:nvSpPr>
        <dsp:cNvPr id="0" name=""/>
        <dsp:cNvSpPr/>
      </dsp:nvSpPr>
      <dsp:spPr>
        <a:xfrm>
          <a:off x="4718531" y="28935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BE8BAC-67FD-49A2-828B-0557E3B26B67}">
      <dsp:nvSpPr>
        <dsp:cNvPr id="0" name=""/>
        <dsp:cNvSpPr/>
      </dsp:nvSpPr>
      <dsp:spPr>
        <a:xfrm>
          <a:off x="5163131" y="28935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DF64D4-A354-43EC-BA27-A62B15BED996}">
      <dsp:nvSpPr>
        <dsp:cNvPr id="0" name=""/>
        <dsp:cNvSpPr/>
      </dsp:nvSpPr>
      <dsp:spPr>
        <a:xfrm>
          <a:off x="5608084" y="28935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F14CF-FC11-4DC3-A3B2-5BDD903FA9EC}">
      <dsp:nvSpPr>
        <dsp:cNvPr id="0" name=""/>
        <dsp:cNvSpPr/>
      </dsp:nvSpPr>
      <dsp:spPr>
        <a:xfrm>
          <a:off x="2939426" y="347934"/>
          <a:ext cx="3204287" cy="4686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Human Resources (HR) Department</a:t>
          </a:r>
          <a:endParaRPr lang="en-IN" sz="1400" kern="1200" dirty="0"/>
        </a:p>
      </dsp:txBody>
      <dsp:txXfrm>
        <a:off x="2939426" y="347934"/>
        <a:ext cx="3204287" cy="468617"/>
      </dsp:txXfrm>
    </dsp:sp>
    <dsp:sp modelId="{62F39889-E68A-4BA1-9E48-C7A2C870E845}">
      <dsp:nvSpPr>
        <dsp:cNvPr id="0" name=""/>
        <dsp:cNvSpPr/>
      </dsp:nvSpPr>
      <dsp:spPr>
        <a:xfrm>
          <a:off x="2939426" y="909237"/>
          <a:ext cx="3163166" cy="28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2939426" y="909237"/>
        <a:ext cx="3163166" cy="287560"/>
      </dsp:txXfrm>
    </dsp:sp>
    <dsp:sp modelId="{3E3B89AF-DAD5-4B29-BBF3-DFC4E050E7C6}">
      <dsp:nvSpPr>
        <dsp:cNvPr id="0" name=""/>
        <dsp:cNvSpPr/>
      </dsp:nvSpPr>
      <dsp:spPr>
        <a:xfrm>
          <a:off x="2939426" y="119679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3E50E-BEBD-4F52-B1D5-82AD67587D41}">
      <dsp:nvSpPr>
        <dsp:cNvPr id="0" name=""/>
        <dsp:cNvSpPr/>
      </dsp:nvSpPr>
      <dsp:spPr>
        <a:xfrm>
          <a:off x="3384026" y="119679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D85305-0D2F-4A21-8FB8-99B568F5166C}">
      <dsp:nvSpPr>
        <dsp:cNvPr id="0" name=""/>
        <dsp:cNvSpPr/>
      </dsp:nvSpPr>
      <dsp:spPr>
        <a:xfrm>
          <a:off x="3828978" y="119679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682C27-1A96-4231-A093-18B9B71AAAFF}">
      <dsp:nvSpPr>
        <dsp:cNvPr id="0" name=""/>
        <dsp:cNvSpPr/>
      </dsp:nvSpPr>
      <dsp:spPr>
        <a:xfrm>
          <a:off x="4273579" y="119679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9AD8A8-5F9B-4E58-BEE4-7315CCA40A4A}">
      <dsp:nvSpPr>
        <dsp:cNvPr id="0" name=""/>
        <dsp:cNvSpPr/>
      </dsp:nvSpPr>
      <dsp:spPr>
        <a:xfrm>
          <a:off x="4718531" y="119679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EFF0B-54F6-482B-A0BE-79FA484D5FDA}">
      <dsp:nvSpPr>
        <dsp:cNvPr id="0" name=""/>
        <dsp:cNvSpPr/>
      </dsp:nvSpPr>
      <dsp:spPr>
        <a:xfrm>
          <a:off x="5163131" y="119679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D89DF-BF78-48F6-B750-D82171D232F4}">
      <dsp:nvSpPr>
        <dsp:cNvPr id="0" name=""/>
        <dsp:cNvSpPr/>
      </dsp:nvSpPr>
      <dsp:spPr>
        <a:xfrm>
          <a:off x="5608084" y="1196797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3DD3FB-23E6-4D9F-9681-F7358E89EA1C}">
      <dsp:nvSpPr>
        <dsp:cNvPr id="0" name=""/>
        <dsp:cNvSpPr/>
      </dsp:nvSpPr>
      <dsp:spPr>
        <a:xfrm>
          <a:off x="2939426" y="1255374"/>
          <a:ext cx="3204287" cy="4686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smtClean="0"/>
            <a:t>Senior Leadership/Executives</a:t>
          </a:r>
          <a:endParaRPr lang="en-IN" sz="1400" kern="1200"/>
        </a:p>
      </dsp:txBody>
      <dsp:txXfrm>
        <a:off x="2939426" y="1255374"/>
        <a:ext cx="3204287" cy="468617"/>
      </dsp:txXfrm>
    </dsp:sp>
    <dsp:sp modelId="{EA80E973-BD2D-4BE0-977E-3978DD997665}">
      <dsp:nvSpPr>
        <dsp:cNvPr id="0" name=""/>
        <dsp:cNvSpPr/>
      </dsp:nvSpPr>
      <dsp:spPr>
        <a:xfrm>
          <a:off x="2939426" y="1816677"/>
          <a:ext cx="3163166" cy="28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2939426" y="1816677"/>
        <a:ext cx="3163166" cy="287560"/>
      </dsp:txXfrm>
    </dsp:sp>
    <dsp:sp modelId="{F5BE748C-0411-4575-8710-E1F8EB02174F}">
      <dsp:nvSpPr>
        <dsp:cNvPr id="0" name=""/>
        <dsp:cNvSpPr/>
      </dsp:nvSpPr>
      <dsp:spPr>
        <a:xfrm>
          <a:off x="2939426" y="210423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895579-547B-4897-876E-C03E061D8761}">
      <dsp:nvSpPr>
        <dsp:cNvPr id="0" name=""/>
        <dsp:cNvSpPr/>
      </dsp:nvSpPr>
      <dsp:spPr>
        <a:xfrm>
          <a:off x="3384026" y="210423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346F2B-969F-4C61-8141-26978B48FE56}">
      <dsp:nvSpPr>
        <dsp:cNvPr id="0" name=""/>
        <dsp:cNvSpPr/>
      </dsp:nvSpPr>
      <dsp:spPr>
        <a:xfrm>
          <a:off x="3828978" y="210423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87E857-C67A-4754-AB64-2E24FCAEF238}">
      <dsp:nvSpPr>
        <dsp:cNvPr id="0" name=""/>
        <dsp:cNvSpPr/>
      </dsp:nvSpPr>
      <dsp:spPr>
        <a:xfrm>
          <a:off x="4273579" y="210423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4A770-DBDF-4F74-B170-5FE50511C5C1}">
      <dsp:nvSpPr>
        <dsp:cNvPr id="0" name=""/>
        <dsp:cNvSpPr/>
      </dsp:nvSpPr>
      <dsp:spPr>
        <a:xfrm>
          <a:off x="4718531" y="210423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2DFAD-50B8-41EF-A161-D42BDE1226AD}">
      <dsp:nvSpPr>
        <dsp:cNvPr id="0" name=""/>
        <dsp:cNvSpPr/>
      </dsp:nvSpPr>
      <dsp:spPr>
        <a:xfrm>
          <a:off x="5163131" y="210423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E67762-B278-46BA-8275-8D4255F38F55}">
      <dsp:nvSpPr>
        <dsp:cNvPr id="0" name=""/>
        <dsp:cNvSpPr/>
      </dsp:nvSpPr>
      <dsp:spPr>
        <a:xfrm>
          <a:off x="5608084" y="210423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7B8537-BA58-4A1D-99FF-A20A8A49E5C5}">
      <dsp:nvSpPr>
        <dsp:cNvPr id="0" name=""/>
        <dsp:cNvSpPr/>
      </dsp:nvSpPr>
      <dsp:spPr>
        <a:xfrm>
          <a:off x="2939426" y="2162815"/>
          <a:ext cx="3204287" cy="4686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smtClean="0"/>
            <a:t>Employees</a:t>
          </a:r>
          <a:endParaRPr lang="en-IN" sz="1400" kern="1200"/>
        </a:p>
      </dsp:txBody>
      <dsp:txXfrm>
        <a:off x="2939426" y="2162815"/>
        <a:ext cx="3204287" cy="468617"/>
      </dsp:txXfrm>
    </dsp:sp>
    <dsp:sp modelId="{6AD44630-C6A0-400F-92D5-9DCAB4B71459}">
      <dsp:nvSpPr>
        <dsp:cNvPr id="0" name=""/>
        <dsp:cNvSpPr/>
      </dsp:nvSpPr>
      <dsp:spPr>
        <a:xfrm>
          <a:off x="2939426" y="2724117"/>
          <a:ext cx="3163166" cy="28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2939426" y="2724117"/>
        <a:ext cx="3163166" cy="287560"/>
      </dsp:txXfrm>
    </dsp:sp>
    <dsp:sp modelId="{87658E55-2A2E-47CE-991C-8A8B33C64660}">
      <dsp:nvSpPr>
        <dsp:cNvPr id="0" name=""/>
        <dsp:cNvSpPr/>
      </dsp:nvSpPr>
      <dsp:spPr>
        <a:xfrm>
          <a:off x="2939426" y="301167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056FF-CCAB-49DC-986E-62CB11DEE1C4}">
      <dsp:nvSpPr>
        <dsp:cNvPr id="0" name=""/>
        <dsp:cNvSpPr/>
      </dsp:nvSpPr>
      <dsp:spPr>
        <a:xfrm>
          <a:off x="3384026" y="301167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AAE598-6546-4F22-85F7-F175BD3A43F2}">
      <dsp:nvSpPr>
        <dsp:cNvPr id="0" name=""/>
        <dsp:cNvSpPr/>
      </dsp:nvSpPr>
      <dsp:spPr>
        <a:xfrm>
          <a:off x="3828978" y="301167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9C40E-355F-4C0F-81D5-CC2696C1D041}">
      <dsp:nvSpPr>
        <dsp:cNvPr id="0" name=""/>
        <dsp:cNvSpPr/>
      </dsp:nvSpPr>
      <dsp:spPr>
        <a:xfrm>
          <a:off x="4273579" y="301167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32C31-EE97-4DF3-AFB2-6FBC7F5A0C1A}">
      <dsp:nvSpPr>
        <dsp:cNvPr id="0" name=""/>
        <dsp:cNvSpPr/>
      </dsp:nvSpPr>
      <dsp:spPr>
        <a:xfrm>
          <a:off x="4718531" y="301167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ABE55E-4306-4162-A059-0B3E37D3F6EA}">
      <dsp:nvSpPr>
        <dsp:cNvPr id="0" name=""/>
        <dsp:cNvSpPr/>
      </dsp:nvSpPr>
      <dsp:spPr>
        <a:xfrm>
          <a:off x="5163131" y="301167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93881-5ACB-4C20-B6FE-1FE9B5C2A9EE}">
      <dsp:nvSpPr>
        <dsp:cNvPr id="0" name=""/>
        <dsp:cNvSpPr/>
      </dsp:nvSpPr>
      <dsp:spPr>
        <a:xfrm>
          <a:off x="5608084" y="301167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6AAADF-01DE-4BA9-82B5-E5DEDB803FF1}">
      <dsp:nvSpPr>
        <dsp:cNvPr id="0" name=""/>
        <dsp:cNvSpPr/>
      </dsp:nvSpPr>
      <dsp:spPr>
        <a:xfrm>
          <a:off x="2939426" y="3070255"/>
          <a:ext cx="3204287" cy="4686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smtClean="0"/>
            <a:t>Department Managers (Sales &amp; Production)</a:t>
          </a:r>
          <a:endParaRPr lang="en-IN" sz="1400" kern="1200"/>
        </a:p>
      </dsp:txBody>
      <dsp:txXfrm>
        <a:off x="2939426" y="3070255"/>
        <a:ext cx="3204287" cy="468617"/>
      </dsp:txXfrm>
    </dsp:sp>
    <dsp:sp modelId="{928060FB-6C94-4E7B-B004-60C62FA105A1}">
      <dsp:nvSpPr>
        <dsp:cNvPr id="0" name=""/>
        <dsp:cNvSpPr/>
      </dsp:nvSpPr>
      <dsp:spPr>
        <a:xfrm>
          <a:off x="2939426" y="3631558"/>
          <a:ext cx="3163166" cy="28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2939426" y="3631558"/>
        <a:ext cx="3163166" cy="287560"/>
      </dsp:txXfrm>
    </dsp:sp>
    <dsp:sp modelId="{A1018AFA-BAEC-4A2E-B9EC-346E8AC86D31}">
      <dsp:nvSpPr>
        <dsp:cNvPr id="0" name=""/>
        <dsp:cNvSpPr/>
      </dsp:nvSpPr>
      <dsp:spPr>
        <a:xfrm>
          <a:off x="2939426" y="391911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D74944-F470-4569-9645-304D99B81BAF}">
      <dsp:nvSpPr>
        <dsp:cNvPr id="0" name=""/>
        <dsp:cNvSpPr/>
      </dsp:nvSpPr>
      <dsp:spPr>
        <a:xfrm>
          <a:off x="3384026" y="391911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D0370F-F9BF-4BD3-AAB9-6A1259B1F945}">
      <dsp:nvSpPr>
        <dsp:cNvPr id="0" name=""/>
        <dsp:cNvSpPr/>
      </dsp:nvSpPr>
      <dsp:spPr>
        <a:xfrm>
          <a:off x="3828978" y="391911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95FFC0-E06F-48A6-BB99-D5ED08731636}">
      <dsp:nvSpPr>
        <dsp:cNvPr id="0" name=""/>
        <dsp:cNvSpPr/>
      </dsp:nvSpPr>
      <dsp:spPr>
        <a:xfrm>
          <a:off x="4273579" y="391911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AE4DF7-5D58-4A7E-9D38-6DFA3F9FDF6E}">
      <dsp:nvSpPr>
        <dsp:cNvPr id="0" name=""/>
        <dsp:cNvSpPr/>
      </dsp:nvSpPr>
      <dsp:spPr>
        <a:xfrm>
          <a:off x="4718531" y="391911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E17351-5CFA-4BBE-BD65-A056A6C565EF}">
      <dsp:nvSpPr>
        <dsp:cNvPr id="0" name=""/>
        <dsp:cNvSpPr/>
      </dsp:nvSpPr>
      <dsp:spPr>
        <a:xfrm>
          <a:off x="5163131" y="391911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887528-D1F6-4A7C-9354-4376FAF626C5}">
      <dsp:nvSpPr>
        <dsp:cNvPr id="0" name=""/>
        <dsp:cNvSpPr/>
      </dsp:nvSpPr>
      <dsp:spPr>
        <a:xfrm>
          <a:off x="5608084" y="3919118"/>
          <a:ext cx="740180" cy="585771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3E49C9-9504-4B72-BCEE-E638C952AA80}">
      <dsp:nvSpPr>
        <dsp:cNvPr id="0" name=""/>
        <dsp:cNvSpPr/>
      </dsp:nvSpPr>
      <dsp:spPr>
        <a:xfrm>
          <a:off x="2939426" y="3977695"/>
          <a:ext cx="3204287" cy="4686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smtClean="0"/>
            <a:t>Finance/Compensation Teams</a:t>
          </a:r>
          <a:endParaRPr lang="en-IN" sz="1400" kern="1200"/>
        </a:p>
      </dsp:txBody>
      <dsp:txXfrm>
        <a:off x="2939426" y="3977695"/>
        <a:ext cx="3204287" cy="468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561702" y="3331029"/>
            <a:ext cx="9287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</a:t>
            </a:r>
            <a:r>
              <a:rPr lang="en-US" sz="2800" dirty="0" smtClean="0"/>
              <a:t>: PRASANNA KUMAR K</a:t>
            </a:r>
            <a:endParaRPr lang="en-US" sz="2800" dirty="0"/>
          </a:p>
          <a:p>
            <a:r>
              <a:rPr lang="en-US" sz="2800" dirty="0"/>
              <a:t>REGISTER NO</a:t>
            </a:r>
            <a:r>
              <a:rPr lang="en-US" sz="2800" dirty="0" smtClean="0"/>
              <a:t>: 312204504</a:t>
            </a:r>
            <a:endParaRPr lang="en-US" sz="2800" dirty="0"/>
          </a:p>
          <a:p>
            <a:r>
              <a:rPr lang="en-US" sz="2800" dirty="0" smtClean="0"/>
              <a:t>DEPARTMENT: COMMERCE</a:t>
            </a:r>
            <a:endParaRPr lang="en-US" sz="2800" dirty="0"/>
          </a:p>
          <a:p>
            <a:r>
              <a:rPr lang="en-US" sz="2800" dirty="0" smtClean="0"/>
              <a:t>COLLEGE:K.C.S KASI NADAR COLLEGE AND ARTS AND SCIENCE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87AAADE0-5768-B1DA-C100-84974A86A3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001217"/>
              </p:ext>
            </p:extLst>
          </p:nvPr>
        </p:nvGraphicFramePr>
        <p:xfrm>
          <a:off x="1071155" y="1943099"/>
          <a:ext cx="7249886" cy="350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596348" y="1459283"/>
            <a:ext cx="862148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b="1" dirty="0"/>
              <a:t>Summary</a:t>
            </a:r>
            <a:r>
              <a:rPr lang="en-GB" dirty="0"/>
              <a:t>: The pivot table effectively summarizes the performance scores of employees categorized into three evaluation criteria: "Exceeds," "Fully Meets," and "Needs Improvement</a:t>
            </a:r>
            <a:r>
              <a:rPr lang="en-GB" dirty="0" smtClean="0"/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Accuracy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total scores in each category correctly sum up to the overall Grand Total of 34,515. This confirms the integrity and accuracy of the data presented.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b="1" dirty="0" smtClean="0"/>
              <a:t>Conclusion</a:t>
            </a:r>
            <a:r>
              <a:rPr lang="en-GB" dirty="0"/>
              <a:t>: The pivot table provides a clear and accurate overview of employee performance, effectively showcasing the distribution of scores across different evaluation categories. This analysis supports informed decision-making in performance management, allowing for targeted actions based on performance insights.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074" y="2390503"/>
            <a:ext cx="9366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Mrs </a:t>
            </a:r>
            <a:r>
              <a:rPr lang="en-GB" b="1" dirty="0" err="1" smtClean="0"/>
              <a:t>Nirmala</a:t>
            </a:r>
            <a:r>
              <a:rPr lang="en-GB" b="1" dirty="0" smtClean="0"/>
              <a:t> P</a:t>
            </a:r>
          </a:p>
          <a:p>
            <a:r>
              <a:rPr lang="en-GB" b="1" dirty="0" smtClean="0"/>
              <a:t>Assistant Professor</a:t>
            </a:r>
          </a:p>
          <a:p>
            <a:r>
              <a:rPr lang="en-GB" b="1" dirty="0" smtClean="0"/>
              <a:t>K.C.S </a:t>
            </a:r>
            <a:r>
              <a:rPr lang="en-GB" b="1" dirty="0" err="1" smtClean="0"/>
              <a:t>Kasi</a:t>
            </a:r>
            <a:r>
              <a:rPr lang="en-GB" b="1" dirty="0" smtClean="0"/>
              <a:t> </a:t>
            </a:r>
            <a:r>
              <a:rPr lang="en-GB" b="1" dirty="0" err="1" smtClean="0"/>
              <a:t>Nadar</a:t>
            </a:r>
            <a:r>
              <a:rPr lang="en-GB" b="1" dirty="0" smtClean="0"/>
              <a:t> College Arts and Science</a:t>
            </a:r>
          </a:p>
          <a:p>
            <a:r>
              <a:rPr lang="en-GB" b="1" dirty="0" smtClean="0"/>
              <a:t>Chennai, Tamil Nadu</a:t>
            </a:r>
          </a:p>
          <a:p>
            <a:endParaRPr lang="en-GB" b="1" dirty="0"/>
          </a:p>
          <a:p>
            <a:r>
              <a:rPr lang="en-GB" b="1" dirty="0" smtClean="0"/>
              <a:t>Ms </a:t>
            </a:r>
            <a:r>
              <a:rPr lang="en-GB" b="1" dirty="0" err="1" smtClean="0"/>
              <a:t>Shakthi</a:t>
            </a:r>
            <a:r>
              <a:rPr lang="en-GB" b="1" dirty="0" smtClean="0"/>
              <a:t> </a:t>
            </a:r>
            <a:r>
              <a:rPr lang="en-GB" b="1" dirty="0" err="1" smtClean="0"/>
              <a:t>Balambigai</a:t>
            </a:r>
            <a:r>
              <a:rPr lang="en-GB" b="1" dirty="0" smtClean="0"/>
              <a:t> V</a:t>
            </a:r>
          </a:p>
          <a:p>
            <a:r>
              <a:rPr lang="en-GB" b="1" dirty="0" smtClean="0"/>
              <a:t>Assistant Professor</a:t>
            </a:r>
          </a:p>
          <a:p>
            <a:r>
              <a:rPr lang="en-GB" b="1" dirty="0" smtClean="0"/>
              <a:t>K.C.S </a:t>
            </a:r>
            <a:r>
              <a:rPr lang="en-GB" b="1" dirty="0" err="1" smtClean="0"/>
              <a:t>Kasi</a:t>
            </a:r>
            <a:r>
              <a:rPr lang="en-GB" b="1" dirty="0" smtClean="0"/>
              <a:t> </a:t>
            </a:r>
            <a:r>
              <a:rPr lang="en-GB" b="1" dirty="0" err="1" smtClean="0"/>
              <a:t>Nadar</a:t>
            </a:r>
            <a:r>
              <a:rPr lang="en-GB" b="1" dirty="0" smtClean="0"/>
              <a:t> College Arts and Science</a:t>
            </a:r>
          </a:p>
          <a:p>
            <a:r>
              <a:rPr lang="en-GB" b="1" dirty="0" smtClean="0"/>
              <a:t>Chennai, Tamil Nadu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E5EB0A6-F07D-4593-8357-94CDB9D84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62585"/>
              </p:ext>
            </p:extLst>
          </p:nvPr>
        </p:nvGraphicFramePr>
        <p:xfrm>
          <a:off x="634927" y="2808515"/>
          <a:ext cx="7618527" cy="1789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662003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16331"/>
            <a:ext cx="8862604" cy="453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Distribution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that employee performance scores are correctly assigned to the appropriate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that all employees are categorized under one of the three evaluation criteria without any missing or incorrectly placed scores.</a:t>
            </a:r>
          </a:p>
          <a:p>
            <a:r>
              <a:rPr lang="en-GB" sz="1800" b="1" dirty="0" smtClean="0">
                <a:solidFill>
                  <a:schemeClr val="tx1"/>
                </a:solidFill>
              </a:rPr>
              <a:t>Objective</a:t>
            </a:r>
            <a:r>
              <a:rPr lang="en-GB" sz="1800" dirty="0">
                <a:solidFill>
                  <a:schemeClr val="tx1"/>
                </a:solidFill>
              </a:rPr>
              <a:t>: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</a:rPr>
              <a:t>Analyzes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sz="1800" dirty="0">
                <a:solidFill>
                  <a:schemeClr val="tx1"/>
                </a:solidFill>
              </a:rPr>
              <a:t>and summarize the performance scores of employees across different evaluation categories using a pivot table.</a:t>
            </a:r>
          </a:p>
          <a:p>
            <a:r>
              <a:rPr lang="en-GB" sz="1800" b="1" dirty="0">
                <a:solidFill>
                  <a:schemeClr val="tx1"/>
                </a:solidFill>
              </a:rPr>
              <a:t>Context</a:t>
            </a:r>
            <a:r>
              <a:rPr lang="en-GB" sz="1800" dirty="0">
                <a:solidFill>
                  <a:schemeClr val="tx1"/>
                </a:solidFill>
              </a:rPr>
              <a:t>: You have a dataset containing employee IDs and their corresponding performance scores categorized into three evaluation criteria: "Exceeds," "Fully Meets," and "Needs Improvement."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Accuracy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that the Grand Total for each category matches the combined total of individual scores to ensure the table is accurate and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3036997"/>
              </p:ext>
            </p:extLst>
          </p:nvPr>
        </p:nvGraphicFramePr>
        <p:xfrm>
          <a:off x="470648" y="2030506"/>
          <a:ext cx="9224682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5521033"/>
              </p:ext>
            </p:extLst>
          </p:nvPr>
        </p:nvGraphicFramePr>
        <p:xfrm>
          <a:off x="496389" y="1632856"/>
          <a:ext cx="9287691" cy="45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652" y="2625634"/>
            <a:ext cx="798140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Filtering- Remove missing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Conditional Formatting- Blanks, Background Colour Shading, Data Bars ,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Data Filtering and Sorting- Identify specific employee groups, such as those with Exceed, Fully meet, Need Improvement.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Pivot table- Summary of employee performance under their current rating.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Graphs- Final Report.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642730" y="1838645"/>
            <a:ext cx="7699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Performance Score: A score indicating employee’s performance level (e.g., Excellent, Satisfactory, Needs Improvement).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82527" y="385527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768438" y="1868557"/>
            <a:ext cx="8958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Data set: Kaggle, Employee </a:t>
            </a:r>
            <a:r>
              <a:rPr lang="en-US" sz="2000" dirty="0" smtClean="0"/>
              <a:t>dataset.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Feature Selection</a:t>
            </a:r>
            <a:r>
              <a:rPr lang="en-US" sz="2000" dirty="0" smtClean="0"/>
              <a:t>: Slicer, Conditional Formatting, Designing.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Data Cleaning: Missing </a:t>
            </a:r>
            <a:r>
              <a:rPr lang="en-US" sz="2000" dirty="0" smtClean="0"/>
              <a:t>values, Irrelevant data, correct errors, Remove Unnecessary columns and Rows.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Pivot Table: Employee ID, First </a:t>
            </a:r>
            <a:r>
              <a:rPr lang="en-US" sz="2000" dirty="0" smtClean="0"/>
              <a:t>Name, Performance Score. </a:t>
            </a:r>
          </a:p>
          <a:p>
            <a:r>
              <a:rPr lang="en-US" sz="2000" dirty="0" smtClean="0"/>
              <a:t>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Chart: Report of Employee Performance based on their employee ID is represent in Values and performance score presented as column chart.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533</TotalTime>
  <Words>530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43</cp:revision>
  <dcterms:created xsi:type="dcterms:W3CDTF">2024-08-21T00:32:52Z</dcterms:created>
  <dcterms:modified xsi:type="dcterms:W3CDTF">2024-08-28T05:47:03Z</dcterms:modified>
</cp:coreProperties>
</file>