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0" autoAdjust="0"/>
    <p:restoredTop sz="93572" autoAdjust="0"/>
  </p:normalViewPr>
  <p:slideViewPr>
    <p:cSldViewPr snapToGrid="0" showGuides="1">
      <p:cViewPr varScale="1">
        <p:scale>
          <a:sx n="81" d="100"/>
          <a:sy n="81" d="100"/>
        </p:scale>
        <p:origin x="37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CDD5-6C5D-4563-B3A4-0C817E25F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B794F-25FD-41DC-B420-375F7E031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E79FE-6C78-41F5-9C3D-E453B84BB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0CABF-2DCB-4872-9C5B-A5E5AD5C1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B30C8-5DD6-42E2-8379-0F2DFB02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1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89512-7885-4CCE-AED8-1ADF769F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2E12C-FBB0-4E14-80C9-CA3B5034D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FABA7-58A8-464A-90E8-BD2CC3F3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DECEF-08D1-440A-9977-FFE3FEDE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32ED3-C669-41FD-85F1-356651B34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84AB9-B775-4C32-A8E4-F3C575F85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683F5-37D0-488E-8570-54A5EB370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48FD2-5CB1-4061-A19B-323184343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38DD6-0AE1-49B4-82CF-8AF9D8177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14999-7622-4746-A851-3DF6F57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5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A0AD-7A91-4E63-9E2A-CF5470ED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96F32-8B7B-497A-9D4F-1F905A70E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43701-5BA9-4392-8F7D-07C253F37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DBA9A-BC3B-4330-82F7-70F1CF30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5B9A2-6F0C-45A2-B9A8-D208F3DB7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0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BC024-C62B-4C20-BCBE-0E0F9F198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7C311-ADE3-41CE-AD88-3CCEA48F7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4CBB4-F857-4015-A3D5-4DC3D09C7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48E8D-CBB7-4D08-A06E-594A7138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5E185-ABC9-484C-8F91-2023B312D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4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1EAE-83DF-4956-A119-38B1118B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0B5EF-2546-4A06-8D02-77AD639B2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AD24C-9691-4717-BB04-1586BE95C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904DF-BCC8-4629-80AC-72152946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6293-88D3-4FFD-B6A1-3724535D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27D81-72E0-418F-8004-802505B8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F616-DE8F-4B02-846B-F604E644A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32EF2-3974-490F-8D1B-C31034DA0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270EC-9F81-4B49-9FF1-AA64F1233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5B0875-4EDA-4041-8804-6D6E6EBDE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DFFFA9-0B28-4E48-963F-49CA3A927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BFD477-5BA5-4E52-B4FB-2A9ED82A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740284-CBE6-4367-B921-77D0CBB73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0D961F-FA73-4F0B-86AE-FE076095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6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0A23-B328-4085-A3A5-E3EED1D6A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A7E218-A59F-46C6-8A11-7EC6A3D10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26A9B-1885-4C06-B4FB-E2459815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A25968-BECE-4749-A8BD-81D2AD81A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0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6054A6-BDDC-4385-828F-68BAFBD4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C48BBD-8028-427C-84BA-BBC5256B0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4216E-CB61-47DF-B680-B73F76EB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6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CB55-003C-424F-9F94-3BE091E76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6C90C-F907-4D49-9940-868179667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3C4EF-68D7-4C52-AC1A-E962C2FA4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E0721-764E-4DF7-AB18-003CC6497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418A2-6E0C-4D42-AE77-8546BC44A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628AC-5735-471B-96EC-23D43A30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2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57C54-3245-4766-B308-FEAD7E7D6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252EDE-2B5B-4E82-AB83-0D833196BB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B62A-B40A-41AC-B329-7E94F069E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0F5EC-995B-4BE0-A6EC-9870293F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03E10-3209-478A-8CF5-C0A6C40D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4C59C-6B21-4EDF-B74C-E4B03714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51AC49-03B3-46F7-BC40-E66434DF3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5A049-EEFF-49D2-A395-DB7C8FB06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55A0C-CB51-46C3-9F71-FA349E780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D5359-678D-46E0-9A3F-2618D6F70C3F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10661-AE26-4294-B6D7-ED7781791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459D8-CE11-4AA2-8134-2789C73F4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0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2E1C370-52AB-4987-B698-6DBD18181A98}"/>
              </a:ext>
            </a:extLst>
          </p:cNvPr>
          <p:cNvGrpSpPr/>
          <p:nvPr/>
        </p:nvGrpSpPr>
        <p:grpSpPr>
          <a:xfrm>
            <a:off x="4392003" y="1174802"/>
            <a:ext cx="6326193" cy="3044366"/>
            <a:chOff x="4392003" y="1174802"/>
            <a:chExt cx="6326193" cy="304436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B1B099-FFBA-4A9A-A986-5CBCE6AC57A3}"/>
                </a:ext>
              </a:extLst>
            </p:cNvPr>
            <p:cNvSpPr txBox="1"/>
            <p:nvPr/>
          </p:nvSpPr>
          <p:spPr>
            <a:xfrm>
              <a:off x="6227974" y="2717384"/>
              <a:ext cx="2113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(linear regression)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5302C6D-7DA8-47EB-BDE4-A0F0869DFD4E}"/>
                </a:ext>
              </a:extLst>
            </p:cNvPr>
            <p:cNvSpPr/>
            <p:nvPr/>
          </p:nvSpPr>
          <p:spPr>
            <a:xfrm>
              <a:off x="6263144" y="1174802"/>
              <a:ext cx="1758462" cy="47416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 Set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4E26B31-D475-4988-9077-502152362C58}"/>
                </a:ext>
              </a:extLst>
            </p:cNvPr>
            <p:cNvSpPr/>
            <p:nvPr/>
          </p:nvSpPr>
          <p:spPr>
            <a:xfrm>
              <a:off x="6263143" y="1985272"/>
              <a:ext cx="1758462" cy="8001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Learning algorithm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2033E0F-A13D-4827-AA04-BA2AF4FCB103}"/>
                </a:ext>
              </a:extLst>
            </p:cNvPr>
            <p:cNvSpPr/>
            <p:nvPr/>
          </p:nvSpPr>
          <p:spPr>
            <a:xfrm>
              <a:off x="6626557" y="3452863"/>
              <a:ext cx="1031631" cy="50555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/>
                <a:t>h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1187FB-F911-4C90-A1A9-4D4C1ADDCB8D}"/>
                </a:ext>
              </a:extLst>
            </p:cNvPr>
            <p:cNvSpPr txBox="1"/>
            <p:nvPr/>
          </p:nvSpPr>
          <p:spPr>
            <a:xfrm>
              <a:off x="5102111" y="3474808"/>
              <a:ext cx="12485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 </a:t>
              </a:r>
              <a:r>
                <a:rPr lang="en-US" sz="2400" dirty="0"/>
                <a:t>x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8FF3FC-6857-486C-9CB2-228A36E2F000}"/>
                </a:ext>
              </a:extLst>
            </p:cNvPr>
            <p:cNvSpPr txBox="1"/>
            <p:nvPr/>
          </p:nvSpPr>
          <p:spPr>
            <a:xfrm>
              <a:off x="8268335" y="3452863"/>
              <a:ext cx="2113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predicted </a:t>
              </a:r>
              <a:r>
                <a:rPr lang="en-US" sz="2400" dirty="0"/>
                <a:t>h(x)</a:t>
              </a:r>
              <a:endParaRPr lang="en-US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9A7B861-4FAC-4394-9E46-C4A6D7C34990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flipH="1">
              <a:off x="7142374" y="1648966"/>
              <a:ext cx="1" cy="3363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65AC66A-1271-411B-8BD8-C0956722AF74}"/>
                </a:ext>
              </a:extLst>
            </p:cNvPr>
            <p:cNvCxnSpPr/>
            <p:nvPr/>
          </p:nvCxnSpPr>
          <p:spPr>
            <a:xfrm flipH="1">
              <a:off x="7142373" y="3116557"/>
              <a:ext cx="1" cy="336306"/>
            </a:xfrm>
            <a:prstGeom prst="straightConnector1">
              <a:avLst/>
            </a:prstGeom>
            <a:ln w="38100">
              <a:noFill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4915E7B-D388-478C-90E1-06BFC6437D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6411" y="3735558"/>
              <a:ext cx="610147" cy="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C391D12-85BD-4803-B539-8E861E8A49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8188" y="3735558"/>
              <a:ext cx="610147" cy="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1E6C20D-5F4B-413B-A0BF-4FA5BCD26387}"/>
                </a:ext>
              </a:extLst>
            </p:cNvPr>
            <p:cNvSpPr txBox="1"/>
            <p:nvPr/>
          </p:nvSpPr>
          <p:spPr>
            <a:xfrm>
              <a:off x="4392003" y="3849836"/>
              <a:ext cx="2234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(living area of house)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C87259E-C36B-40E0-9E78-4FEC709B3689}"/>
                </a:ext>
              </a:extLst>
            </p:cNvPr>
            <p:cNvSpPr txBox="1"/>
            <p:nvPr/>
          </p:nvSpPr>
          <p:spPr>
            <a:xfrm>
              <a:off x="8021605" y="3841292"/>
              <a:ext cx="2696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(predicted price of house)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7F6E3F5-B53D-4DCB-83FA-5034915F1C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9967" y="3101637"/>
              <a:ext cx="1" cy="3363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149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518E-7D4C-4741-B142-637A1992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&amp; 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BCB78B-A234-4B46-8F4F-713E7EA04E87}"/>
                  </a:ext>
                </a:extLst>
              </p:cNvPr>
              <p:cNvSpPr txBox="1"/>
              <p:nvPr/>
            </p:nvSpPr>
            <p:spPr>
              <a:xfrm>
                <a:off x="4575011" y="2574178"/>
                <a:ext cx="2277675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BCB78B-A234-4B46-8F4F-713E7EA04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011" y="2574178"/>
                <a:ext cx="2277675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1A6E5F-FA2D-4867-9B87-37980B0C35EA}"/>
                  </a:ext>
                </a:extLst>
              </p:cNvPr>
              <p:cNvSpPr txBox="1"/>
              <p:nvPr/>
            </p:nvSpPr>
            <p:spPr>
              <a:xfrm>
                <a:off x="4575011" y="3629865"/>
                <a:ext cx="3109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𝑋𝑤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1A6E5F-FA2D-4867-9B87-37980B0C3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011" y="3629865"/>
                <a:ext cx="3109569" cy="276999"/>
              </a:xfrm>
              <a:prstGeom prst="rect">
                <a:avLst/>
              </a:prstGeom>
              <a:blipFill>
                <a:blip r:embed="rId3"/>
                <a:stretch>
                  <a:fillRect l="-1174" t="-8696" r="-391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4A45F2-C412-49BF-820C-4E76A01D1643}"/>
                  </a:ext>
                </a:extLst>
              </p:cNvPr>
              <p:cNvSpPr txBox="1"/>
              <p:nvPr/>
            </p:nvSpPr>
            <p:spPr>
              <a:xfrm>
                <a:off x="3915184" y="5808448"/>
                <a:ext cx="3337965" cy="365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4A45F2-C412-49BF-820C-4E76A01D1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184" y="5808448"/>
                <a:ext cx="3337965" cy="365998"/>
              </a:xfrm>
              <a:prstGeom prst="rect">
                <a:avLst/>
              </a:prstGeom>
              <a:blipFill>
                <a:blip r:embed="rId4"/>
                <a:stretch>
                  <a:fillRect l="-1825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E50A5C-339F-4847-B068-9D81138052A1}"/>
                  </a:ext>
                </a:extLst>
              </p:cNvPr>
              <p:cNvSpPr txBox="1"/>
              <p:nvPr/>
            </p:nvSpPr>
            <p:spPr>
              <a:xfrm>
                <a:off x="4575011" y="4308659"/>
                <a:ext cx="2337948" cy="365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E50A5C-339F-4847-B068-9D8113805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011" y="4308659"/>
                <a:ext cx="2337948" cy="365998"/>
              </a:xfrm>
              <a:prstGeom prst="rect">
                <a:avLst/>
              </a:prstGeom>
              <a:blipFill>
                <a:blip r:embed="rId5"/>
                <a:stretch>
                  <a:fillRect l="-2865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608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49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Linear &amp; logistic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#THANGAVEL PRASANTH#</dc:creator>
  <cp:lastModifiedBy>#THANGAVEL PRASANTH#</cp:lastModifiedBy>
  <cp:revision>10</cp:revision>
  <dcterms:created xsi:type="dcterms:W3CDTF">2018-09-08T15:01:34Z</dcterms:created>
  <dcterms:modified xsi:type="dcterms:W3CDTF">2018-09-09T07:17:36Z</dcterms:modified>
</cp:coreProperties>
</file>