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3572" autoAdjust="0"/>
  </p:normalViewPr>
  <p:slideViewPr>
    <p:cSldViewPr snapToGrid="0" showGuides="1">
      <p:cViewPr varScale="1">
        <p:scale>
          <a:sx n="54" d="100"/>
          <a:sy n="54" d="100"/>
        </p:scale>
        <p:origin x="62" y="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DD5-6C5D-4563-B3A4-0C817E25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794F-25FD-41DC-B420-375F7E03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9FE-6C78-41F5-9C3D-E453B84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CABF-2DCB-4872-9C5B-A5E5AD5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30C8-5DD6-42E2-8379-0F2DFB02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9512-7885-4CCE-AED8-1ADF769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2E12C-FBB0-4E14-80C9-CA3B5034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ABA7-58A8-464A-90E8-BD2CC3F3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CEF-08D1-440A-9977-FFE3FED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2ED3-C669-41FD-85F1-356651B3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4AB9-B775-4C32-A8E4-F3C575F8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83F5-37D0-488E-8570-54A5EB37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FD2-5CB1-4061-A19B-32318434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8DD6-0AE1-49B4-82CF-8AF9D81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4999-7622-4746-A851-3DF6F57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0AD-7A91-4E63-9E2A-CF5470E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F32-8B7B-497A-9D4F-1F905A70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3701-5BA9-4392-8F7D-07C253F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BA9A-BC3B-4330-82F7-70F1CF3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B9A2-6F0C-45A2-B9A8-D208F3D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024-C62B-4C20-BCBE-0E0F9F19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C311-ADE3-41CE-AD88-3CCEA48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CBB4-F857-4015-A3D5-4DC3D09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8E8D-CBB7-4D08-A06E-594A713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E185-ABC9-484C-8F91-2023B31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EAE-83DF-4956-A119-38B1118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5EF-2546-4A06-8D02-77AD639B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D24C-9691-4717-BB04-1586BE95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04DF-BCC8-4629-80AC-7215294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6293-88D3-4FFD-B6A1-3724535D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7D81-72E0-418F-8004-802505B8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F616-DE8F-4B02-846B-F604E644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2EF2-3974-490F-8D1B-C31034DA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0EC-9F81-4B49-9FF1-AA64F123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B0875-4EDA-4041-8804-6D6E6EBD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FFA9-0B28-4E48-963F-49CA3A92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FD477-5BA5-4E52-B4FB-2A9ED82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0284-CBE6-4367-B921-77D0CBB7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D961F-FA73-4F0B-86AE-FE07609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0A23-B328-4085-A3A5-E3EED1D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E218-A59F-46C6-8A11-7EC6A3D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26A9B-1885-4C06-B4FB-E24598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5968-BECE-4749-A8BD-81D2AD8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54A6-BDDC-4385-828F-68BAFBD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8BBD-8028-427C-84BA-BBC5256B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16E-CB61-47DF-B680-B73F76EB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B55-003C-424F-9F94-3BE091E7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C90C-F907-4D49-9940-86817966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C4EF-68D7-4C52-AC1A-E962C2FA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0721-764E-4DF7-AB18-003CC64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18A2-6E0C-4D42-AE77-8546BC4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8AC-5735-471B-96EC-23D43A30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C54-3245-4766-B308-FEAD7E7D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2EDE-2B5B-4E82-AB83-0D833196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B62A-B40A-41AC-B329-7E94F069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F5EC-995B-4BE0-A6EC-9870293F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3E10-3209-478A-8CF5-C0A6C4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C59C-6B21-4EDF-B74C-E4B0371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AC49-03B3-46F7-BC40-E66434D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A049-EEFF-49D2-A395-DB7C8FB0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5A0C-CB51-46C3-9F71-FA349E78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0661-AE26-4294-B6D7-ED778179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59D8-CE11-4AA2-8134-2789C73F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94D5835-DC8B-4300-B512-AB77BE129D56}"/>
              </a:ext>
            </a:extLst>
          </p:cNvPr>
          <p:cNvGrpSpPr/>
          <p:nvPr/>
        </p:nvGrpSpPr>
        <p:grpSpPr>
          <a:xfrm>
            <a:off x="3345628" y="1495313"/>
            <a:ext cx="6326193" cy="3044366"/>
            <a:chOff x="3345628" y="1495313"/>
            <a:chExt cx="6326193" cy="304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1B099-FFBA-4A9A-A986-5CBCE6AC57A3}"/>
                </a:ext>
              </a:extLst>
            </p:cNvPr>
            <p:cNvSpPr txBox="1"/>
            <p:nvPr/>
          </p:nvSpPr>
          <p:spPr>
            <a:xfrm>
              <a:off x="5181599" y="3037895"/>
              <a:ext cx="211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(linear regression)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02C6D-7DA8-47EB-BDE4-A0F0869DFD4E}"/>
                </a:ext>
              </a:extLst>
            </p:cNvPr>
            <p:cNvSpPr/>
            <p:nvPr/>
          </p:nvSpPr>
          <p:spPr>
            <a:xfrm>
              <a:off x="5216769" y="1495313"/>
              <a:ext cx="1758462" cy="4741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E26B31-D475-4988-9077-502152362C58}"/>
                </a:ext>
              </a:extLst>
            </p:cNvPr>
            <p:cNvSpPr/>
            <p:nvPr/>
          </p:nvSpPr>
          <p:spPr>
            <a:xfrm>
              <a:off x="5216768" y="2305783"/>
              <a:ext cx="1758462" cy="800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Learning algorithm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033E0F-A13D-4827-AA04-BA2AF4FCB103}"/>
                </a:ext>
              </a:extLst>
            </p:cNvPr>
            <p:cNvSpPr/>
            <p:nvPr/>
          </p:nvSpPr>
          <p:spPr>
            <a:xfrm>
              <a:off x="5580182" y="3773374"/>
              <a:ext cx="1031631" cy="505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187FB-F911-4C90-A1A9-4D4C1ADDCB8D}"/>
                </a:ext>
              </a:extLst>
            </p:cNvPr>
            <p:cNvSpPr txBox="1"/>
            <p:nvPr/>
          </p:nvSpPr>
          <p:spPr>
            <a:xfrm>
              <a:off x="4055736" y="3795319"/>
              <a:ext cx="1248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</a:t>
              </a:r>
              <a:r>
                <a:rPr lang="en-US" sz="2400" dirty="0"/>
                <a:t>x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FF3FC-6857-486C-9CB2-228A36E2F000}"/>
                </a:ext>
              </a:extLst>
            </p:cNvPr>
            <p:cNvSpPr txBox="1"/>
            <p:nvPr/>
          </p:nvSpPr>
          <p:spPr>
            <a:xfrm>
              <a:off x="7221960" y="3773374"/>
              <a:ext cx="211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</a:t>
              </a:r>
              <a:r>
                <a:rPr lang="en-US" sz="2400" dirty="0"/>
                <a:t>y = h(x)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A7B861-4FAC-4394-9E46-C4A6D7C3499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6095999" y="1969477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AC66A-1271-411B-8BD8-C0956722AF74}"/>
                </a:ext>
              </a:extLst>
            </p:cNvPr>
            <p:cNvCxnSpPr/>
            <p:nvPr/>
          </p:nvCxnSpPr>
          <p:spPr>
            <a:xfrm flipH="1">
              <a:off x="6095998" y="3437068"/>
              <a:ext cx="1" cy="336306"/>
            </a:xfrm>
            <a:prstGeom prst="straightConnector1">
              <a:avLst/>
            </a:prstGeom>
            <a:ln w="38100">
              <a:noFill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915E7B-D388-478C-90E1-06BFC6437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0036" y="4056069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391D12-85BD-4803-B539-8E861E8A4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1813" y="4056069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6C20D-5F4B-413B-A0BF-4FA5BCD26387}"/>
                </a:ext>
              </a:extLst>
            </p:cNvPr>
            <p:cNvSpPr txBox="1"/>
            <p:nvPr/>
          </p:nvSpPr>
          <p:spPr>
            <a:xfrm>
              <a:off x="3345628" y="4170347"/>
              <a:ext cx="223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(living area of house)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87259E-C36B-40E0-9E78-4FEC709B3689}"/>
                </a:ext>
              </a:extLst>
            </p:cNvPr>
            <p:cNvSpPr txBox="1"/>
            <p:nvPr/>
          </p:nvSpPr>
          <p:spPr>
            <a:xfrm>
              <a:off x="6975230" y="4161803"/>
              <a:ext cx="269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(predicted price of house)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18E-7D4C-4741-B142-637A199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97840-CE39-47C1-912A-6FB2BB83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467" y="2431438"/>
            <a:ext cx="638306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#THANGAVEL PRASANTH#</dc:creator>
  <cp:lastModifiedBy>#THANGAVEL PRASANTH#</cp:lastModifiedBy>
  <cp:revision>5</cp:revision>
  <dcterms:created xsi:type="dcterms:W3CDTF">2018-09-08T15:01:34Z</dcterms:created>
  <dcterms:modified xsi:type="dcterms:W3CDTF">2018-09-08T15:11:42Z</dcterms:modified>
</cp:coreProperties>
</file>