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109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1033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066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1415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7746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4123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3454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66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4476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6309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924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3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901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1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2647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4534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46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3442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38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534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6841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205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7718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133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658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5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14600" y="3290233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Prasanth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NO:3122118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06 /22bcomca32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DEPARTMENT:B.COM(COMPUTER APPLICATION)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THIRUTHANGAL NADAR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9881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990600" y="1375551"/>
            <a:ext cx="7543800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Metrics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Turnover Rate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Engagement Score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Metrics (Productivity, Quality) 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and Inclusion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Effectiveness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Metrics (Cost, ROI)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framework provides a comprehensive structure for employee data analysis, covering data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predictive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statistical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machine learning algorithms, data visualization, and model evaluation metrics.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960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81051" y="1234584"/>
            <a:ext cx="8253474" cy="24230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000" y="4213360"/>
            <a:ext cx="9296400" cy="20731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172801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990600" y="1447800"/>
            <a:ext cx="8382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2609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657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550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23709" y="3902362"/>
            <a:ext cx="7153275" cy="2200274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570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400" y="1695450"/>
            <a:ext cx="79248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870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609600" y="1526410"/>
            <a:ext cx="822960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2785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09330" y="2209800"/>
            <a:ext cx="8534399" cy="4257674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3124200" y="2514600"/>
            <a:ext cx="8001000" cy="3339466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95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447800" y="1612490"/>
            <a:ext cx="7086600" cy="3949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7687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981200" y="1923865"/>
            <a:ext cx="8534019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2024-09-09T02:30:08Z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