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Prasanth </a:t>
            </a:r>
            <a:r>
              <a:rPr dirty="0" sz="2400" lang="en-US"/>
              <a:t>R</a:t>
            </a:r>
            <a:endParaRPr altLang="en-US" lang="zh-CN"/>
          </a:p>
          <a:p>
            <a:r>
              <a:rPr dirty="0" sz="2400" lang="en-US"/>
              <a:t>REGISTER NO:31</a:t>
            </a:r>
            <a:r>
              <a:rPr dirty="0" sz="2400" lang="en-US"/>
              <a:t>2</a:t>
            </a:r>
            <a:r>
              <a:rPr dirty="0" sz="2400" lang="en-US"/>
              <a:t>2</a:t>
            </a:r>
            <a:r>
              <a:rPr dirty="0" sz="2400" lang="en-US"/>
              <a:t>0</a:t>
            </a:r>
            <a:r>
              <a:rPr dirty="0" sz="2400" lang="en-US"/>
              <a:t>6</a:t>
            </a:r>
            <a:r>
              <a:rPr dirty="0" sz="2400" lang="en-US"/>
              <a:t>4</a:t>
            </a:r>
            <a:r>
              <a:rPr dirty="0" sz="2400" lang="en-US"/>
              <a:t>5</a:t>
            </a:r>
            <a:r>
              <a:rPr dirty="0" sz="2400" lang="en-US"/>
              <a:t>5</a:t>
            </a:r>
            <a:endParaRPr dirty="0" sz="2400" lang="en-US"/>
          </a:p>
          <a:p>
            <a:r>
              <a:rPr dirty="0" sz="2400" lang="en-US"/>
              <a:t>DEPARTMENT:B.COM(</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endParaRPr altLang="en-US" lang="zh-CN"/>
          </a:p>
          <a:p>
            <a:r>
              <a:rPr dirty="0" sz="2400" lang="en-US"/>
              <a:t>COLLEGE:</a:t>
            </a:r>
            <a:r>
              <a:rPr dirty="0" sz="2400" lang="en-US"/>
              <a:t> Agurchand </a:t>
            </a:r>
            <a:r>
              <a:rPr dirty="0" sz="2400" lang="en-US"/>
              <a:t>manmull </a:t>
            </a:r>
            <a:r>
              <a:rPr dirty="0" sz="2400" lang="en-US"/>
              <a:t>jain </a:t>
            </a:r>
            <a:r>
              <a:rPr dirty="0" sz="2400" lang="en-US"/>
              <a:t>college </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4254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58674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36474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0538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2024-03-28T17:07:22Z</dcterms:created>
  <dcterms:modified xsi:type="dcterms:W3CDTF">2024-08-31T08:38:51Z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86b977e288f24a39b51b7696d76152ec</vt:lpwstr>
  </property>
</Properties>
</file>