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Puritan"/>
      <p:regular r:id="rId28"/>
      <p:bold r:id="rId29"/>
      <p:italic r:id="rId30"/>
      <p:boldItalic r:id="rId31"/>
    </p:embeddedFont>
    <p:embeddedFont>
      <p:font typeface="Roboto Light"/>
      <p:regular r:id="rId32"/>
      <p:bold r:id="rId33"/>
      <p:italic r:id="rId34"/>
      <p:boldItalic r:id="rId35"/>
    </p:embeddedFont>
    <p:embeddedFont>
      <p:font typeface="Open Sans Light"/>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30D802-8559-4C8D-9C0A-20ABADE8D83B}">
  <a:tblStyle styleId="{2B30D802-8559-4C8D-9C0A-20ABADE8D8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uritan-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uritan-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uritan-boldItalic.fntdata"/><Relationship Id="rId30" Type="http://schemas.openxmlformats.org/officeDocument/2006/relationships/font" Target="fonts/Puritan-italic.fntdata"/><Relationship Id="rId11" Type="http://schemas.openxmlformats.org/officeDocument/2006/relationships/slide" Target="slides/slide6.xml"/><Relationship Id="rId33" Type="http://schemas.openxmlformats.org/officeDocument/2006/relationships/font" Target="fonts/RobotoLight-bold.fntdata"/><Relationship Id="rId10" Type="http://schemas.openxmlformats.org/officeDocument/2006/relationships/slide" Target="slides/slide5.xml"/><Relationship Id="rId32" Type="http://schemas.openxmlformats.org/officeDocument/2006/relationships/font" Target="fonts/RobotoLight-regular.fntdata"/><Relationship Id="rId13" Type="http://schemas.openxmlformats.org/officeDocument/2006/relationships/slide" Target="slides/slide8.xml"/><Relationship Id="rId35" Type="http://schemas.openxmlformats.org/officeDocument/2006/relationships/font" Target="fonts/RobotoLight-boldItalic.fntdata"/><Relationship Id="rId12" Type="http://schemas.openxmlformats.org/officeDocument/2006/relationships/slide" Target="slides/slide7.xml"/><Relationship Id="rId34" Type="http://schemas.openxmlformats.org/officeDocument/2006/relationships/font" Target="fonts/RobotoLight-italic.fntdata"/><Relationship Id="rId15" Type="http://schemas.openxmlformats.org/officeDocument/2006/relationships/slide" Target="slides/slide10.xml"/><Relationship Id="rId37" Type="http://schemas.openxmlformats.org/officeDocument/2006/relationships/font" Target="fonts/OpenSansLight-bold.fntdata"/><Relationship Id="rId14" Type="http://schemas.openxmlformats.org/officeDocument/2006/relationships/slide" Target="slides/slide9.xml"/><Relationship Id="rId36" Type="http://schemas.openxmlformats.org/officeDocument/2006/relationships/font" Target="fonts/OpenSansLight-regular.fntdata"/><Relationship Id="rId17" Type="http://schemas.openxmlformats.org/officeDocument/2006/relationships/slide" Target="slides/slide12.xml"/><Relationship Id="rId39" Type="http://schemas.openxmlformats.org/officeDocument/2006/relationships/font" Target="fonts/OpenSansLight-boldItalic.fntdata"/><Relationship Id="rId16" Type="http://schemas.openxmlformats.org/officeDocument/2006/relationships/slide" Target="slides/slide11.xml"/><Relationship Id="rId38" Type="http://schemas.openxmlformats.org/officeDocument/2006/relationships/font" Target="fonts/OpenSansLigh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6a8f15e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6a8f15e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18e2a96f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18e2a96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e40e965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e40e965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771a566f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771a566f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18e2a96f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18e2a96f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d89ca0c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d89ca0c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cf76dac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cf76dacb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cf76dacb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cf76dacb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6a1f692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6a1f692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cf76dacb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cf76dacb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d3c64d2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d3c64d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a8f15ea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a8f15ea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18e2a96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18e2a96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cf76dac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cf76dac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18e2a96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18e2a96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18e2a96f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18e2a96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18e2a96f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18e2a96f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18e2a96f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18e2a96f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ckathon">
  <p:cSld name="TITLE_1">
    <p:bg>
      <p:bgPr>
        <a:solidFill>
          <a:srgbClr val="0B5394"/>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1595225"/>
            <a:ext cx="8197800" cy="2052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7"/>
              </a:buClr>
              <a:buSzPts val="4000"/>
              <a:buNone/>
              <a:defRPr sz="4000">
                <a:solidFill>
                  <a:srgbClr val="F3F3F7"/>
                </a:solidFill>
              </a:defRPr>
            </a:lvl1pPr>
            <a:lvl2pPr lvl="1" rtl="0">
              <a:spcBef>
                <a:spcPts val="0"/>
              </a:spcBef>
              <a:spcAft>
                <a:spcPts val="0"/>
              </a:spcAft>
              <a:buClr>
                <a:srgbClr val="F3F3F3"/>
              </a:buClr>
              <a:buSzPts val="4500"/>
              <a:buNone/>
              <a:defRPr sz="4500">
                <a:solidFill>
                  <a:srgbClr val="F3F3F3"/>
                </a:solidFill>
              </a:defRPr>
            </a:lvl2pPr>
            <a:lvl3pPr lvl="2" rtl="0">
              <a:spcBef>
                <a:spcPts val="0"/>
              </a:spcBef>
              <a:spcAft>
                <a:spcPts val="0"/>
              </a:spcAft>
              <a:buClr>
                <a:srgbClr val="F3F3F3"/>
              </a:buClr>
              <a:buSzPts val="4500"/>
              <a:buNone/>
              <a:defRPr sz="4500">
                <a:solidFill>
                  <a:srgbClr val="F3F3F3"/>
                </a:solidFill>
              </a:defRPr>
            </a:lvl3pPr>
            <a:lvl4pPr lvl="3" rtl="0">
              <a:spcBef>
                <a:spcPts val="0"/>
              </a:spcBef>
              <a:spcAft>
                <a:spcPts val="0"/>
              </a:spcAft>
              <a:buClr>
                <a:srgbClr val="F3F3F3"/>
              </a:buClr>
              <a:buSzPts val="4500"/>
              <a:buNone/>
              <a:defRPr sz="4500">
                <a:solidFill>
                  <a:srgbClr val="F3F3F3"/>
                </a:solidFill>
              </a:defRPr>
            </a:lvl4pPr>
            <a:lvl5pPr lvl="4" rtl="0">
              <a:spcBef>
                <a:spcPts val="0"/>
              </a:spcBef>
              <a:spcAft>
                <a:spcPts val="0"/>
              </a:spcAft>
              <a:buClr>
                <a:srgbClr val="F3F3F3"/>
              </a:buClr>
              <a:buSzPts val="4500"/>
              <a:buNone/>
              <a:defRPr sz="4500">
                <a:solidFill>
                  <a:srgbClr val="F3F3F3"/>
                </a:solidFill>
              </a:defRPr>
            </a:lvl5pPr>
            <a:lvl6pPr lvl="5" rtl="0">
              <a:spcBef>
                <a:spcPts val="0"/>
              </a:spcBef>
              <a:spcAft>
                <a:spcPts val="0"/>
              </a:spcAft>
              <a:buClr>
                <a:srgbClr val="F3F3F3"/>
              </a:buClr>
              <a:buSzPts val="4500"/>
              <a:buNone/>
              <a:defRPr sz="4500">
                <a:solidFill>
                  <a:srgbClr val="F3F3F3"/>
                </a:solidFill>
              </a:defRPr>
            </a:lvl6pPr>
            <a:lvl7pPr lvl="6" rtl="0">
              <a:spcBef>
                <a:spcPts val="0"/>
              </a:spcBef>
              <a:spcAft>
                <a:spcPts val="0"/>
              </a:spcAft>
              <a:buClr>
                <a:srgbClr val="F3F3F3"/>
              </a:buClr>
              <a:buSzPts val="4500"/>
              <a:buNone/>
              <a:defRPr sz="4500">
                <a:solidFill>
                  <a:srgbClr val="F3F3F3"/>
                </a:solidFill>
              </a:defRPr>
            </a:lvl7pPr>
            <a:lvl8pPr lvl="7" rtl="0">
              <a:spcBef>
                <a:spcPts val="0"/>
              </a:spcBef>
              <a:spcAft>
                <a:spcPts val="0"/>
              </a:spcAft>
              <a:buClr>
                <a:srgbClr val="F3F3F3"/>
              </a:buClr>
              <a:buSzPts val="4500"/>
              <a:buNone/>
              <a:defRPr sz="4500">
                <a:solidFill>
                  <a:srgbClr val="F3F3F3"/>
                </a:solidFill>
              </a:defRPr>
            </a:lvl8pPr>
            <a:lvl9pPr lvl="8" rtl="0">
              <a:spcBef>
                <a:spcPts val="0"/>
              </a:spcBef>
              <a:spcAft>
                <a:spcPts val="0"/>
              </a:spcAft>
              <a:buClr>
                <a:srgbClr val="F3F3F3"/>
              </a:buClr>
              <a:buSzPts val="4500"/>
              <a:buNone/>
              <a:defRPr sz="4500">
                <a:solidFill>
                  <a:srgbClr val="F3F3F3"/>
                </a:solidFill>
              </a:defRPr>
            </a:lvl9pPr>
          </a:lstStyle>
          <a:p/>
        </p:txBody>
      </p:sp>
      <p:pic>
        <p:nvPicPr>
          <p:cNvPr descr="ic_logo_trimble.png" id="11" name="Google Shape;11;p2"/>
          <p:cNvPicPr preferRelativeResize="0"/>
          <p:nvPr/>
        </p:nvPicPr>
        <p:blipFill rotWithShape="1">
          <a:blip r:embed="rId2">
            <a:alphaModFix/>
          </a:blip>
          <a:srcRect b="0" l="0" r="0" t="0"/>
          <a:stretch/>
        </p:blipFill>
        <p:spPr>
          <a:xfrm>
            <a:off x="7958926" y="204899"/>
            <a:ext cx="751800" cy="300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1"/>
          <p:cNvSpPr/>
          <p:nvPr/>
        </p:nvSpPr>
        <p:spPr>
          <a:xfrm>
            <a:off x="4572000" y="-125"/>
            <a:ext cx="4572000" cy="5143500"/>
          </a:xfrm>
          <a:prstGeom prst="rect">
            <a:avLst/>
          </a:prstGeom>
          <a:solidFill>
            <a:srgbClr val="F3F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1"/>
          <p:cNvSpPr txBox="1"/>
          <p:nvPr>
            <p:ph idx="1" type="body"/>
          </p:nvPr>
        </p:nvSpPr>
        <p:spPr>
          <a:xfrm>
            <a:off x="4688200" y="1707625"/>
            <a:ext cx="3852000" cy="287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Light"/>
              <a:buChar char="●"/>
              <a:defRPr sz="1400">
                <a:latin typeface="Roboto Light"/>
                <a:ea typeface="Roboto Light"/>
                <a:cs typeface="Roboto Light"/>
                <a:sym typeface="Roboto Light"/>
              </a:defRPr>
            </a:lvl1pPr>
            <a:lvl2pPr indent="-317500" lvl="1" marL="914400" rtl="0">
              <a:spcBef>
                <a:spcPts val="1600"/>
              </a:spcBef>
              <a:spcAft>
                <a:spcPts val="0"/>
              </a:spcAft>
              <a:buSzPts val="1400"/>
              <a:buFont typeface="Roboto Light"/>
              <a:buChar char="○"/>
              <a:defRPr>
                <a:latin typeface="Roboto Light"/>
                <a:ea typeface="Roboto Light"/>
                <a:cs typeface="Roboto Light"/>
                <a:sym typeface="Roboto Light"/>
              </a:defRPr>
            </a:lvl2pPr>
            <a:lvl3pPr indent="-317500" lvl="2" marL="1371600" rtl="0">
              <a:spcBef>
                <a:spcPts val="1600"/>
              </a:spcBef>
              <a:spcAft>
                <a:spcPts val="0"/>
              </a:spcAft>
              <a:buSzPts val="1400"/>
              <a:buFont typeface="Roboto Light"/>
              <a:buChar char="■"/>
              <a:defRPr sz="1400">
                <a:latin typeface="Roboto Light"/>
                <a:ea typeface="Roboto Light"/>
                <a:cs typeface="Roboto Light"/>
                <a:sym typeface="Roboto Light"/>
              </a:defRPr>
            </a:lvl3pPr>
            <a:lvl4pPr indent="-317500" lvl="3" marL="1828800" rtl="0">
              <a:spcBef>
                <a:spcPts val="1600"/>
              </a:spcBef>
              <a:spcAft>
                <a:spcPts val="0"/>
              </a:spcAft>
              <a:buSzPts val="1400"/>
              <a:buFont typeface="Roboto Light"/>
              <a:buChar char="●"/>
              <a:defRPr sz="1400">
                <a:latin typeface="Roboto Light"/>
                <a:ea typeface="Roboto Light"/>
                <a:cs typeface="Roboto Light"/>
                <a:sym typeface="Roboto Light"/>
              </a:defRPr>
            </a:lvl4pPr>
            <a:lvl5pPr indent="-317500" lvl="4" marL="2286000" rtl="0">
              <a:spcBef>
                <a:spcPts val="1600"/>
              </a:spcBef>
              <a:spcAft>
                <a:spcPts val="0"/>
              </a:spcAft>
              <a:buSzPts val="1400"/>
              <a:buFont typeface="Roboto Light"/>
              <a:buChar char="○"/>
              <a:defRPr sz="1400">
                <a:latin typeface="Roboto Light"/>
                <a:ea typeface="Roboto Light"/>
                <a:cs typeface="Roboto Light"/>
                <a:sym typeface="Roboto Light"/>
              </a:defRPr>
            </a:lvl5pPr>
            <a:lvl6pPr indent="-317500" lvl="5" marL="2743200" rtl="0">
              <a:spcBef>
                <a:spcPts val="1600"/>
              </a:spcBef>
              <a:spcAft>
                <a:spcPts val="0"/>
              </a:spcAft>
              <a:buSzPts val="1400"/>
              <a:buFont typeface="Roboto Light"/>
              <a:buChar char="■"/>
              <a:defRPr sz="1400">
                <a:latin typeface="Roboto Light"/>
                <a:ea typeface="Roboto Light"/>
                <a:cs typeface="Roboto Light"/>
                <a:sym typeface="Roboto Light"/>
              </a:defRPr>
            </a:lvl6pPr>
            <a:lvl7pPr indent="-317500" lvl="6" marL="3200400" rtl="0">
              <a:spcBef>
                <a:spcPts val="1600"/>
              </a:spcBef>
              <a:spcAft>
                <a:spcPts val="0"/>
              </a:spcAft>
              <a:buSzPts val="1400"/>
              <a:buFont typeface="Roboto Light"/>
              <a:buChar char="●"/>
              <a:defRPr sz="1400">
                <a:latin typeface="Roboto Light"/>
                <a:ea typeface="Roboto Light"/>
                <a:cs typeface="Roboto Light"/>
                <a:sym typeface="Roboto Light"/>
              </a:defRPr>
            </a:lvl7pPr>
            <a:lvl8pPr indent="-317500" lvl="7" marL="3657600" rtl="0">
              <a:spcBef>
                <a:spcPts val="1600"/>
              </a:spcBef>
              <a:spcAft>
                <a:spcPts val="0"/>
              </a:spcAft>
              <a:buSzPts val="1400"/>
              <a:buFont typeface="Roboto Light"/>
              <a:buChar char="○"/>
              <a:defRPr sz="1400">
                <a:latin typeface="Roboto Light"/>
                <a:ea typeface="Roboto Light"/>
                <a:cs typeface="Roboto Light"/>
                <a:sym typeface="Roboto Light"/>
              </a:defRPr>
            </a:lvl8pPr>
            <a:lvl9pPr indent="-317500" lvl="8" marL="4114800" rtl="0">
              <a:spcBef>
                <a:spcPts val="1600"/>
              </a:spcBef>
              <a:spcAft>
                <a:spcPts val="1600"/>
              </a:spcAft>
              <a:buSzPts val="1400"/>
              <a:buFont typeface="Roboto Light"/>
              <a:buChar char="■"/>
              <a:defRPr sz="1400">
                <a:latin typeface="Roboto Light"/>
                <a:ea typeface="Roboto Light"/>
                <a:cs typeface="Roboto Light"/>
                <a:sym typeface="Roboto Light"/>
              </a:defRPr>
            </a:lvl9pPr>
          </a:lstStyle>
          <a:p/>
        </p:txBody>
      </p:sp>
      <p:sp>
        <p:nvSpPr>
          <p:cNvPr id="47" name="Google Shape;47;p11"/>
          <p:cNvSpPr txBox="1"/>
          <p:nvPr>
            <p:ph type="title"/>
          </p:nvPr>
        </p:nvSpPr>
        <p:spPr>
          <a:xfrm>
            <a:off x="4688200" y="1134925"/>
            <a:ext cx="38520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1pPr>
            <a:lvl2pPr lvl="1"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2pPr>
            <a:lvl3pPr lvl="2"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3pPr>
            <a:lvl4pPr lvl="3"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4pPr>
            <a:lvl5pPr lvl="4"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5pPr>
            <a:lvl6pPr lvl="5"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6pPr>
            <a:lvl7pPr lvl="6"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7pPr>
            <a:lvl8pPr lvl="7"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8pPr>
            <a:lvl9pPr lvl="8"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9pPr>
          </a:lstStyle>
          <a:p/>
        </p:txBody>
      </p:sp>
      <p:sp>
        <p:nvSpPr>
          <p:cNvPr id="48" name="Google Shape;48;p11"/>
          <p:cNvSpPr txBox="1"/>
          <p:nvPr>
            <p:ph idx="2"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11"/>
          <p:cNvSpPr txBox="1"/>
          <p:nvPr>
            <p:ph idx="3"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r Graph and description">
  <p:cSld name="SECTION_TITLE_AND_DESCRIPTION_1">
    <p:spTree>
      <p:nvGrpSpPr>
        <p:cNvPr id="51" name="Shape 51"/>
        <p:cNvGrpSpPr/>
        <p:nvPr/>
      </p:nvGrpSpPr>
      <p:grpSpPr>
        <a:xfrm>
          <a:off x="0" y="0"/>
          <a:ext cx="0" cy="0"/>
          <a:chOff x="0" y="0"/>
          <a:chExt cx="0" cy="0"/>
        </a:xfrm>
      </p:grpSpPr>
      <p:sp>
        <p:nvSpPr>
          <p:cNvPr id="52" name="Google Shape;52;p12"/>
          <p:cNvSpPr/>
          <p:nvPr/>
        </p:nvSpPr>
        <p:spPr>
          <a:xfrm>
            <a:off x="4572000" y="-125"/>
            <a:ext cx="4572000" cy="5143500"/>
          </a:xfrm>
          <a:prstGeom prst="rect">
            <a:avLst/>
          </a:prstGeom>
          <a:solidFill>
            <a:srgbClr val="F3F3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2"/>
          <p:cNvSpPr txBox="1"/>
          <p:nvPr>
            <p:ph idx="1" type="body"/>
          </p:nvPr>
        </p:nvSpPr>
        <p:spPr>
          <a:xfrm>
            <a:off x="4688200" y="1707625"/>
            <a:ext cx="3852000" cy="287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Light"/>
              <a:buChar char="●"/>
              <a:defRPr sz="1400">
                <a:latin typeface="Roboto Light"/>
                <a:ea typeface="Roboto Light"/>
                <a:cs typeface="Roboto Light"/>
                <a:sym typeface="Roboto Light"/>
              </a:defRPr>
            </a:lvl1pPr>
            <a:lvl2pPr indent="-317500" lvl="1" marL="914400" rtl="0">
              <a:spcBef>
                <a:spcPts val="1600"/>
              </a:spcBef>
              <a:spcAft>
                <a:spcPts val="0"/>
              </a:spcAft>
              <a:buSzPts val="1400"/>
              <a:buFont typeface="Roboto Light"/>
              <a:buChar char="○"/>
              <a:defRPr>
                <a:latin typeface="Roboto Light"/>
                <a:ea typeface="Roboto Light"/>
                <a:cs typeface="Roboto Light"/>
                <a:sym typeface="Roboto Light"/>
              </a:defRPr>
            </a:lvl2pPr>
            <a:lvl3pPr indent="-317500" lvl="2" marL="1371600" rtl="0">
              <a:spcBef>
                <a:spcPts val="1600"/>
              </a:spcBef>
              <a:spcAft>
                <a:spcPts val="0"/>
              </a:spcAft>
              <a:buSzPts val="1400"/>
              <a:buFont typeface="Roboto Light"/>
              <a:buChar char="■"/>
              <a:defRPr sz="1400">
                <a:latin typeface="Roboto Light"/>
                <a:ea typeface="Roboto Light"/>
                <a:cs typeface="Roboto Light"/>
                <a:sym typeface="Roboto Light"/>
              </a:defRPr>
            </a:lvl3pPr>
            <a:lvl4pPr indent="-317500" lvl="3" marL="1828800" rtl="0">
              <a:spcBef>
                <a:spcPts val="1600"/>
              </a:spcBef>
              <a:spcAft>
                <a:spcPts val="0"/>
              </a:spcAft>
              <a:buSzPts val="1400"/>
              <a:buFont typeface="Roboto Light"/>
              <a:buChar char="●"/>
              <a:defRPr sz="1400">
                <a:latin typeface="Roboto Light"/>
                <a:ea typeface="Roboto Light"/>
                <a:cs typeface="Roboto Light"/>
                <a:sym typeface="Roboto Light"/>
              </a:defRPr>
            </a:lvl4pPr>
            <a:lvl5pPr indent="-317500" lvl="4" marL="2286000" rtl="0">
              <a:spcBef>
                <a:spcPts val="1600"/>
              </a:spcBef>
              <a:spcAft>
                <a:spcPts val="0"/>
              </a:spcAft>
              <a:buSzPts val="1400"/>
              <a:buFont typeface="Roboto Light"/>
              <a:buChar char="○"/>
              <a:defRPr sz="1400">
                <a:latin typeface="Roboto Light"/>
                <a:ea typeface="Roboto Light"/>
                <a:cs typeface="Roboto Light"/>
                <a:sym typeface="Roboto Light"/>
              </a:defRPr>
            </a:lvl5pPr>
            <a:lvl6pPr indent="-317500" lvl="5" marL="2743200" rtl="0">
              <a:spcBef>
                <a:spcPts val="1600"/>
              </a:spcBef>
              <a:spcAft>
                <a:spcPts val="0"/>
              </a:spcAft>
              <a:buSzPts val="1400"/>
              <a:buFont typeface="Roboto Light"/>
              <a:buChar char="■"/>
              <a:defRPr sz="1400">
                <a:latin typeface="Roboto Light"/>
                <a:ea typeface="Roboto Light"/>
                <a:cs typeface="Roboto Light"/>
                <a:sym typeface="Roboto Light"/>
              </a:defRPr>
            </a:lvl6pPr>
            <a:lvl7pPr indent="-317500" lvl="6" marL="3200400" rtl="0">
              <a:spcBef>
                <a:spcPts val="1600"/>
              </a:spcBef>
              <a:spcAft>
                <a:spcPts val="0"/>
              </a:spcAft>
              <a:buSzPts val="1400"/>
              <a:buFont typeface="Roboto Light"/>
              <a:buChar char="●"/>
              <a:defRPr sz="1400">
                <a:latin typeface="Roboto Light"/>
                <a:ea typeface="Roboto Light"/>
                <a:cs typeface="Roboto Light"/>
                <a:sym typeface="Roboto Light"/>
              </a:defRPr>
            </a:lvl7pPr>
            <a:lvl8pPr indent="-317500" lvl="7" marL="3657600" rtl="0">
              <a:spcBef>
                <a:spcPts val="1600"/>
              </a:spcBef>
              <a:spcAft>
                <a:spcPts val="0"/>
              </a:spcAft>
              <a:buSzPts val="1400"/>
              <a:buFont typeface="Roboto Light"/>
              <a:buChar char="○"/>
              <a:defRPr sz="1400">
                <a:latin typeface="Roboto Light"/>
                <a:ea typeface="Roboto Light"/>
                <a:cs typeface="Roboto Light"/>
                <a:sym typeface="Roboto Light"/>
              </a:defRPr>
            </a:lvl8pPr>
            <a:lvl9pPr indent="-317500" lvl="8" marL="4114800" rtl="0">
              <a:spcBef>
                <a:spcPts val="1600"/>
              </a:spcBef>
              <a:spcAft>
                <a:spcPts val="1600"/>
              </a:spcAft>
              <a:buSzPts val="1400"/>
              <a:buFont typeface="Roboto Light"/>
              <a:buChar char="■"/>
              <a:defRPr sz="1400">
                <a:latin typeface="Roboto Light"/>
                <a:ea typeface="Roboto Light"/>
                <a:cs typeface="Roboto Light"/>
                <a:sym typeface="Roboto Light"/>
              </a:defRPr>
            </a:lvl9pPr>
          </a:lstStyle>
          <a:p/>
        </p:txBody>
      </p:sp>
      <p:sp>
        <p:nvSpPr>
          <p:cNvPr id="54" name="Google Shape;54;p12"/>
          <p:cNvSpPr txBox="1"/>
          <p:nvPr>
            <p:ph type="title"/>
          </p:nvPr>
        </p:nvSpPr>
        <p:spPr>
          <a:xfrm>
            <a:off x="4688200" y="1134925"/>
            <a:ext cx="38520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1pPr>
            <a:lvl2pPr lvl="1"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2pPr>
            <a:lvl3pPr lvl="2"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3pPr>
            <a:lvl4pPr lvl="3"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4pPr>
            <a:lvl5pPr lvl="4"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5pPr>
            <a:lvl6pPr lvl="5"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6pPr>
            <a:lvl7pPr lvl="6"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7pPr>
            <a:lvl8pPr lvl="7"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8pPr>
            <a:lvl9pPr lvl="8"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9pPr>
          </a:lstStyle>
          <a:p/>
        </p:txBody>
      </p:sp>
      <p:sp>
        <p:nvSpPr>
          <p:cNvPr id="55" name="Google Shape;55;p12"/>
          <p:cNvSpPr txBox="1"/>
          <p:nvPr>
            <p:ph idx="2" type="subTitle"/>
          </p:nvPr>
        </p:nvSpPr>
        <p:spPr>
          <a:xfrm>
            <a:off x="265500" y="764975"/>
            <a:ext cx="4045200" cy="327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600"/>
              <a:buFont typeface="Puritan"/>
              <a:buNone/>
              <a:defRPr>
                <a:latin typeface="Puritan"/>
                <a:ea typeface="Puritan"/>
                <a:cs typeface="Puritan"/>
                <a:sym typeface="Puritan"/>
              </a:defRPr>
            </a:lvl1pPr>
          </a:lstStyle>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1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17500" lvl="1" marL="914400" rtl="0" algn="ctr">
              <a:spcBef>
                <a:spcPts val="1600"/>
              </a:spcBef>
              <a:spcAft>
                <a:spcPts val="0"/>
              </a:spcAft>
              <a:buSzPts val="1400"/>
              <a:buChar char="○"/>
              <a:defRPr/>
            </a:lvl2pPr>
            <a:lvl3pPr indent="-304800" lvl="2" marL="1371600" rtl="0" algn="ctr">
              <a:spcBef>
                <a:spcPts val="1600"/>
              </a:spcBef>
              <a:spcAft>
                <a:spcPts val="0"/>
              </a:spcAft>
              <a:buSzPts val="1200"/>
              <a:buChar char="■"/>
              <a:defRPr/>
            </a:lvl3pPr>
            <a:lvl4pPr indent="-298450" lvl="3" marL="1828800" rtl="0" algn="ctr">
              <a:spcBef>
                <a:spcPts val="1600"/>
              </a:spcBef>
              <a:spcAft>
                <a:spcPts val="0"/>
              </a:spcAft>
              <a:buSzPts val="1100"/>
              <a:buChar char="●"/>
              <a:defRPr/>
            </a:lvl4pPr>
            <a:lvl5pPr indent="-292100" lvl="4" marL="2286000" rtl="0" algn="ctr">
              <a:spcBef>
                <a:spcPts val="1600"/>
              </a:spcBef>
              <a:spcAft>
                <a:spcPts val="0"/>
              </a:spcAft>
              <a:buSzPts val="1000"/>
              <a:buChar char="○"/>
              <a:defRPr/>
            </a:lvl5pPr>
            <a:lvl6pPr indent="-285750" lvl="5" marL="2743200" rtl="0" algn="ctr">
              <a:spcBef>
                <a:spcPts val="1600"/>
              </a:spcBef>
              <a:spcAft>
                <a:spcPts val="0"/>
              </a:spcAft>
              <a:buSzPts val="900"/>
              <a:buChar char="■"/>
              <a:defRPr/>
            </a:lvl6pPr>
            <a:lvl7pPr indent="-279400" lvl="6" marL="3200400" rtl="0" algn="ctr">
              <a:spcBef>
                <a:spcPts val="1600"/>
              </a:spcBef>
              <a:spcAft>
                <a:spcPts val="0"/>
              </a:spcAft>
              <a:buSzPts val="800"/>
              <a:buChar char="●"/>
              <a:defRPr/>
            </a:lvl7pPr>
            <a:lvl8pPr indent="-273050" lvl="7" marL="3657600" rtl="0" algn="ctr">
              <a:spcBef>
                <a:spcPts val="1600"/>
              </a:spcBef>
              <a:spcAft>
                <a:spcPts val="0"/>
              </a:spcAft>
              <a:buSzPts val="700"/>
              <a:buChar char="○"/>
              <a:defRPr/>
            </a:lvl8pPr>
            <a:lvl9pPr indent="-266700" lvl="8" marL="4114800" rtl="0" algn="ctr">
              <a:spcBef>
                <a:spcPts val="1600"/>
              </a:spcBef>
              <a:spcAft>
                <a:spcPts val="1600"/>
              </a:spcAft>
              <a:buSzPts val="600"/>
              <a:buChar char="■"/>
              <a:defRPr/>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2">
  <p:cSld name="TITLE_2">
    <p:bg>
      <p:bgPr>
        <a:solidFill>
          <a:srgbClr val="073763"/>
        </a:solidFill>
      </p:bgPr>
    </p:bg>
    <p:spTree>
      <p:nvGrpSpPr>
        <p:cNvPr id="66" name="Shape 66"/>
        <p:cNvGrpSpPr/>
        <p:nvPr/>
      </p:nvGrpSpPr>
      <p:grpSpPr>
        <a:xfrm>
          <a:off x="0" y="0"/>
          <a:ext cx="0" cy="0"/>
          <a:chOff x="0" y="0"/>
          <a:chExt cx="0" cy="0"/>
        </a:xfrm>
      </p:grpSpPr>
      <p:sp>
        <p:nvSpPr>
          <p:cNvPr id="67" name="Google Shape;67;p16"/>
          <p:cNvSpPr txBox="1"/>
          <p:nvPr>
            <p:ph idx="1" type="subTitle"/>
          </p:nvPr>
        </p:nvSpPr>
        <p:spPr>
          <a:xfrm>
            <a:off x="311700" y="4218166"/>
            <a:ext cx="8520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Roboto Light"/>
              <a:buNone/>
              <a:defRPr sz="1400">
                <a:latin typeface="Roboto Light"/>
                <a:ea typeface="Roboto Light"/>
                <a:cs typeface="Roboto Light"/>
                <a:sym typeface="Roboto Light"/>
              </a:defRPr>
            </a:lvl1pPr>
            <a:lvl2pPr lvl="1" rtl="0">
              <a:lnSpc>
                <a:spcPct val="100000"/>
              </a:lnSpc>
              <a:spcBef>
                <a:spcPts val="0"/>
              </a:spcBef>
              <a:spcAft>
                <a:spcPts val="0"/>
              </a:spcAft>
              <a:buSzPts val="1400"/>
              <a:buFont typeface="Roboto Light"/>
              <a:buNone/>
              <a:defRPr>
                <a:latin typeface="Roboto Light"/>
                <a:ea typeface="Roboto Light"/>
                <a:cs typeface="Roboto Light"/>
                <a:sym typeface="Roboto Light"/>
              </a:defRPr>
            </a:lvl2pPr>
            <a:lvl3pPr lvl="2" rtl="0">
              <a:lnSpc>
                <a:spcPct val="100000"/>
              </a:lnSpc>
              <a:spcBef>
                <a:spcPts val="0"/>
              </a:spcBef>
              <a:spcAft>
                <a:spcPts val="0"/>
              </a:spcAft>
              <a:buSzPts val="1400"/>
              <a:buFont typeface="Roboto Light"/>
              <a:buNone/>
              <a:defRPr sz="1400">
                <a:latin typeface="Roboto Light"/>
                <a:ea typeface="Roboto Light"/>
                <a:cs typeface="Roboto Light"/>
                <a:sym typeface="Roboto Light"/>
              </a:defRPr>
            </a:lvl3pPr>
            <a:lvl4pPr lvl="3" rtl="0">
              <a:lnSpc>
                <a:spcPct val="100000"/>
              </a:lnSpc>
              <a:spcBef>
                <a:spcPts val="0"/>
              </a:spcBef>
              <a:spcAft>
                <a:spcPts val="0"/>
              </a:spcAft>
              <a:buSzPts val="1400"/>
              <a:buFont typeface="Roboto Light"/>
              <a:buNone/>
              <a:defRPr sz="1400">
                <a:latin typeface="Roboto Light"/>
                <a:ea typeface="Roboto Light"/>
                <a:cs typeface="Roboto Light"/>
                <a:sym typeface="Roboto Light"/>
              </a:defRPr>
            </a:lvl4pPr>
            <a:lvl5pPr lvl="4" rtl="0">
              <a:lnSpc>
                <a:spcPct val="100000"/>
              </a:lnSpc>
              <a:spcBef>
                <a:spcPts val="0"/>
              </a:spcBef>
              <a:spcAft>
                <a:spcPts val="0"/>
              </a:spcAft>
              <a:buSzPts val="1400"/>
              <a:buFont typeface="Roboto Light"/>
              <a:buNone/>
              <a:defRPr sz="1400">
                <a:latin typeface="Roboto Light"/>
                <a:ea typeface="Roboto Light"/>
                <a:cs typeface="Roboto Light"/>
                <a:sym typeface="Roboto Light"/>
              </a:defRPr>
            </a:lvl5pPr>
            <a:lvl6pPr lvl="5" rtl="0">
              <a:lnSpc>
                <a:spcPct val="100000"/>
              </a:lnSpc>
              <a:spcBef>
                <a:spcPts val="0"/>
              </a:spcBef>
              <a:spcAft>
                <a:spcPts val="0"/>
              </a:spcAft>
              <a:buSzPts val="1400"/>
              <a:buFont typeface="Roboto Light"/>
              <a:buNone/>
              <a:defRPr sz="1400">
                <a:latin typeface="Roboto Light"/>
                <a:ea typeface="Roboto Light"/>
                <a:cs typeface="Roboto Light"/>
                <a:sym typeface="Roboto Light"/>
              </a:defRPr>
            </a:lvl6pPr>
            <a:lvl7pPr lvl="6" rtl="0">
              <a:lnSpc>
                <a:spcPct val="100000"/>
              </a:lnSpc>
              <a:spcBef>
                <a:spcPts val="0"/>
              </a:spcBef>
              <a:spcAft>
                <a:spcPts val="0"/>
              </a:spcAft>
              <a:buSzPts val="1400"/>
              <a:buFont typeface="Roboto Light"/>
              <a:buNone/>
              <a:defRPr sz="1400">
                <a:latin typeface="Roboto Light"/>
                <a:ea typeface="Roboto Light"/>
                <a:cs typeface="Roboto Light"/>
                <a:sym typeface="Roboto Light"/>
              </a:defRPr>
            </a:lvl7pPr>
            <a:lvl8pPr lvl="7" rtl="0">
              <a:lnSpc>
                <a:spcPct val="100000"/>
              </a:lnSpc>
              <a:spcBef>
                <a:spcPts val="0"/>
              </a:spcBef>
              <a:spcAft>
                <a:spcPts val="0"/>
              </a:spcAft>
              <a:buSzPts val="1400"/>
              <a:buFont typeface="Roboto Light"/>
              <a:buNone/>
              <a:defRPr sz="1400">
                <a:latin typeface="Roboto Light"/>
                <a:ea typeface="Roboto Light"/>
                <a:cs typeface="Roboto Light"/>
                <a:sym typeface="Roboto Light"/>
              </a:defRPr>
            </a:lvl8pPr>
            <a:lvl9pPr lvl="8" rtl="0">
              <a:lnSpc>
                <a:spcPct val="100000"/>
              </a:lnSpc>
              <a:spcBef>
                <a:spcPts val="0"/>
              </a:spcBef>
              <a:spcAft>
                <a:spcPts val="0"/>
              </a:spcAft>
              <a:buSzPts val="1400"/>
              <a:buFont typeface="Roboto Light"/>
              <a:buNone/>
              <a:defRPr sz="1400">
                <a:latin typeface="Roboto Light"/>
                <a:ea typeface="Roboto Light"/>
                <a:cs typeface="Roboto Light"/>
                <a:sym typeface="Roboto Light"/>
              </a:defRPr>
            </a:lvl9pPr>
          </a:lstStyle>
          <a:p/>
        </p:txBody>
      </p:sp>
      <p:sp>
        <p:nvSpPr>
          <p:cNvPr id="68" name="Google Shape;68;p16"/>
          <p:cNvSpPr txBox="1"/>
          <p:nvPr/>
        </p:nvSpPr>
        <p:spPr>
          <a:xfrm>
            <a:off x="311700" y="2783675"/>
            <a:ext cx="6167400" cy="61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7"/>
              </a:buClr>
              <a:buSzPts val="4500"/>
              <a:buFont typeface="Puritan"/>
              <a:buNone/>
            </a:pPr>
            <a:r>
              <a:rPr lang="en" sz="4500">
                <a:solidFill>
                  <a:srgbClr val="F3F3F7"/>
                </a:solidFill>
                <a:latin typeface="Puritan"/>
                <a:ea typeface="Puritan"/>
                <a:cs typeface="Puritan"/>
                <a:sym typeface="Puritan"/>
              </a:rPr>
              <a:t>Thank You!</a:t>
            </a:r>
            <a:endParaRPr/>
          </a:p>
        </p:txBody>
      </p:sp>
      <p:cxnSp>
        <p:nvCxnSpPr>
          <p:cNvPr id="69" name="Google Shape;69;p16"/>
          <p:cNvCxnSpPr/>
          <p:nvPr/>
        </p:nvCxnSpPr>
        <p:spPr>
          <a:xfrm>
            <a:off x="962675" y="230625"/>
            <a:ext cx="0" cy="300300"/>
          </a:xfrm>
          <a:prstGeom prst="straightConnector1">
            <a:avLst/>
          </a:prstGeom>
          <a:noFill/>
          <a:ln cap="flat" cmpd="sng" w="9525">
            <a:solidFill>
              <a:srgbClr val="FFFFFF"/>
            </a:solidFill>
            <a:prstDash val="solid"/>
            <a:round/>
            <a:headEnd len="med" w="med" type="none"/>
            <a:tailEnd len="med" w="med" type="none"/>
          </a:ln>
        </p:spPr>
      </p:cxnSp>
      <p:pic>
        <p:nvPicPr>
          <p:cNvPr descr="ic_logo_trimble.png" id="70" name="Google Shape;70;p16"/>
          <p:cNvPicPr preferRelativeResize="0"/>
          <p:nvPr/>
        </p:nvPicPr>
        <p:blipFill rotWithShape="1">
          <a:blip r:embed="rId2">
            <a:alphaModFix/>
          </a:blip>
          <a:srcRect b="0" l="0" r="0" t="0"/>
          <a:stretch/>
        </p:blipFill>
        <p:spPr>
          <a:xfrm>
            <a:off x="7958926" y="204899"/>
            <a:ext cx="751800" cy="300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ck2020 Tilte">
  <p:cSld name="TITLE_1_3">
    <p:bg>
      <p:bgPr>
        <a:solidFill>
          <a:srgbClr val="073763"/>
        </a:solidFill>
      </p:bgPr>
    </p:bg>
    <p:spTree>
      <p:nvGrpSpPr>
        <p:cNvPr id="12" name="Shape 12"/>
        <p:cNvGrpSpPr/>
        <p:nvPr/>
      </p:nvGrpSpPr>
      <p:grpSpPr>
        <a:xfrm>
          <a:off x="0" y="0"/>
          <a:ext cx="0" cy="0"/>
          <a:chOff x="0" y="0"/>
          <a:chExt cx="0" cy="0"/>
        </a:xfrm>
      </p:grpSpPr>
      <p:sp>
        <p:nvSpPr>
          <p:cNvPr id="13" name="Google Shape;13;p3"/>
          <p:cNvSpPr txBox="1"/>
          <p:nvPr>
            <p:ph type="ctrTitle"/>
          </p:nvPr>
        </p:nvSpPr>
        <p:spPr>
          <a:xfrm>
            <a:off x="311700" y="1595225"/>
            <a:ext cx="8197800" cy="2052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7"/>
              </a:buClr>
              <a:buSzPts val="4000"/>
              <a:buNone/>
              <a:defRPr sz="4000">
                <a:solidFill>
                  <a:srgbClr val="F3F3F7"/>
                </a:solidFill>
              </a:defRPr>
            </a:lvl1pPr>
            <a:lvl2pPr lvl="1" rtl="0">
              <a:spcBef>
                <a:spcPts val="0"/>
              </a:spcBef>
              <a:spcAft>
                <a:spcPts val="0"/>
              </a:spcAft>
              <a:buClr>
                <a:srgbClr val="F3F3F3"/>
              </a:buClr>
              <a:buSzPts val="4500"/>
              <a:buNone/>
              <a:defRPr sz="4500">
                <a:solidFill>
                  <a:srgbClr val="F3F3F3"/>
                </a:solidFill>
              </a:defRPr>
            </a:lvl2pPr>
            <a:lvl3pPr lvl="2" rtl="0">
              <a:spcBef>
                <a:spcPts val="0"/>
              </a:spcBef>
              <a:spcAft>
                <a:spcPts val="0"/>
              </a:spcAft>
              <a:buClr>
                <a:srgbClr val="F3F3F3"/>
              </a:buClr>
              <a:buSzPts val="4500"/>
              <a:buNone/>
              <a:defRPr sz="4500">
                <a:solidFill>
                  <a:srgbClr val="F3F3F3"/>
                </a:solidFill>
              </a:defRPr>
            </a:lvl3pPr>
            <a:lvl4pPr lvl="3" rtl="0">
              <a:spcBef>
                <a:spcPts val="0"/>
              </a:spcBef>
              <a:spcAft>
                <a:spcPts val="0"/>
              </a:spcAft>
              <a:buClr>
                <a:srgbClr val="F3F3F3"/>
              </a:buClr>
              <a:buSzPts val="4500"/>
              <a:buNone/>
              <a:defRPr sz="4500">
                <a:solidFill>
                  <a:srgbClr val="F3F3F3"/>
                </a:solidFill>
              </a:defRPr>
            </a:lvl4pPr>
            <a:lvl5pPr lvl="4" rtl="0">
              <a:spcBef>
                <a:spcPts val="0"/>
              </a:spcBef>
              <a:spcAft>
                <a:spcPts val="0"/>
              </a:spcAft>
              <a:buClr>
                <a:srgbClr val="F3F3F3"/>
              </a:buClr>
              <a:buSzPts val="4500"/>
              <a:buNone/>
              <a:defRPr sz="4500">
                <a:solidFill>
                  <a:srgbClr val="F3F3F3"/>
                </a:solidFill>
              </a:defRPr>
            </a:lvl5pPr>
            <a:lvl6pPr lvl="5" rtl="0">
              <a:spcBef>
                <a:spcPts val="0"/>
              </a:spcBef>
              <a:spcAft>
                <a:spcPts val="0"/>
              </a:spcAft>
              <a:buClr>
                <a:srgbClr val="F3F3F3"/>
              </a:buClr>
              <a:buSzPts val="4500"/>
              <a:buNone/>
              <a:defRPr sz="4500">
                <a:solidFill>
                  <a:srgbClr val="F3F3F3"/>
                </a:solidFill>
              </a:defRPr>
            </a:lvl6pPr>
            <a:lvl7pPr lvl="6" rtl="0">
              <a:spcBef>
                <a:spcPts val="0"/>
              </a:spcBef>
              <a:spcAft>
                <a:spcPts val="0"/>
              </a:spcAft>
              <a:buClr>
                <a:srgbClr val="F3F3F3"/>
              </a:buClr>
              <a:buSzPts val="4500"/>
              <a:buNone/>
              <a:defRPr sz="4500">
                <a:solidFill>
                  <a:srgbClr val="F3F3F3"/>
                </a:solidFill>
              </a:defRPr>
            </a:lvl7pPr>
            <a:lvl8pPr lvl="7" rtl="0">
              <a:spcBef>
                <a:spcPts val="0"/>
              </a:spcBef>
              <a:spcAft>
                <a:spcPts val="0"/>
              </a:spcAft>
              <a:buClr>
                <a:srgbClr val="F3F3F3"/>
              </a:buClr>
              <a:buSzPts val="4500"/>
              <a:buNone/>
              <a:defRPr sz="4500">
                <a:solidFill>
                  <a:srgbClr val="F3F3F3"/>
                </a:solidFill>
              </a:defRPr>
            </a:lvl8pPr>
            <a:lvl9pPr lvl="8" rtl="0">
              <a:spcBef>
                <a:spcPts val="0"/>
              </a:spcBef>
              <a:spcAft>
                <a:spcPts val="0"/>
              </a:spcAft>
              <a:buClr>
                <a:srgbClr val="F3F3F3"/>
              </a:buClr>
              <a:buSzPts val="4500"/>
              <a:buNone/>
              <a:defRPr sz="4500">
                <a:solidFill>
                  <a:srgbClr val="F3F3F3"/>
                </a:solidFill>
              </a:defRPr>
            </a:lvl9pPr>
          </a:lstStyle>
          <a:p/>
        </p:txBody>
      </p:sp>
      <p:pic>
        <p:nvPicPr>
          <p:cNvPr descr="ic_logo_trimble.png" id="14" name="Google Shape;14;p3"/>
          <p:cNvPicPr preferRelativeResize="0"/>
          <p:nvPr/>
        </p:nvPicPr>
        <p:blipFill rotWithShape="1">
          <a:blip r:embed="rId2">
            <a:alphaModFix/>
          </a:blip>
          <a:srcRect b="0" l="0" r="0" t="0"/>
          <a:stretch/>
        </p:blipFill>
        <p:spPr>
          <a:xfrm>
            <a:off x="7958926" y="204899"/>
            <a:ext cx="751800" cy="300900"/>
          </a:xfrm>
          <a:prstGeom prst="rect">
            <a:avLst/>
          </a:prstGeom>
          <a:noFill/>
          <a:ln>
            <a:noFill/>
          </a:ln>
        </p:spPr>
      </p:pic>
      <p:pic>
        <p:nvPicPr>
          <p:cNvPr id="15" name="Google Shape;15;p3"/>
          <p:cNvPicPr preferRelativeResize="0"/>
          <p:nvPr/>
        </p:nvPicPr>
        <p:blipFill>
          <a:blip r:embed="rId3">
            <a:alphaModFix/>
          </a:blip>
          <a:stretch>
            <a:fillRect/>
          </a:stretch>
        </p:blipFill>
        <p:spPr>
          <a:xfrm>
            <a:off x="0" y="-20192"/>
            <a:ext cx="9144000" cy="324063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ckathon 2">
  <p:cSld name="TITLE_1_2">
    <p:bg>
      <p:bgPr>
        <a:solidFill>
          <a:srgbClr val="FFFFFF"/>
        </a:solidFill>
      </p:bgPr>
    </p:bg>
    <p:spTree>
      <p:nvGrpSpPr>
        <p:cNvPr id="16" name="Shape 16"/>
        <p:cNvGrpSpPr/>
        <p:nvPr/>
      </p:nvGrpSpPr>
      <p:grpSpPr>
        <a:xfrm>
          <a:off x="0" y="0"/>
          <a:ext cx="0" cy="0"/>
          <a:chOff x="0" y="0"/>
          <a:chExt cx="0" cy="0"/>
        </a:xfrm>
      </p:grpSpPr>
      <p:pic>
        <p:nvPicPr>
          <p:cNvPr descr="ic_logo_trimble.png" id="17" name="Google Shape;17;p4"/>
          <p:cNvPicPr preferRelativeResize="0"/>
          <p:nvPr/>
        </p:nvPicPr>
        <p:blipFill rotWithShape="1">
          <a:blip r:embed="rId2">
            <a:alphaModFix/>
          </a:blip>
          <a:srcRect b="0" l="0" r="0" t="0"/>
          <a:stretch/>
        </p:blipFill>
        <p:spPr>
          <a:xfrm>
            <a:off x="7958926" y="204899"/>
            <a:ext cx="751800" cy="300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ckathon 1">
  <p:cSld name="TITLE_1_1">
    <p:bg>
      <p:bgPr>
        <a:solidFill>
          <a:srgbClr val="FFFFFF"/>
        </a:solidFill>
      </p:bgPr>
    </p:bg>
    <p:spTree>
      <p:nvGrpSpPr>
        <p:cNvPr id="18" name="Shape 18"/>
        <p:cNvGrpSpPr/>
        <p:nvPr/>
      </p:nvGrpSpPr>
      <p:grpSpPr>
        <a:xfrm>
          <a:off x="0" y="0"/>
          <a:ext cx="0" cy="0"/>
          <a:chOff x="0" y="0"/>
          <a:chExt cx="0" cy="0"/>
        </a:xfrm>
      </p:grpSpPr>
      <p:pic>
        <p:nvPicPr>
          <p:cNvPr descr="ic_logo_trimble.png" id="19" name="Google Shape;19;p5"/>
          <p:cNvPicPr preferRelativeResize="0"/>
          <p:nvPr/>
        </p:nvPicPr>
        <p:blipFill rotWithShape="1">
          <a:blip r:embed="rId2">
            <a:alphaModFix/>
          </a:blip>
          <a:srcRect b="0" l="0" r="0" t="0"/>
          <a:stretch/>
        </p:blipFill>
        <p:spPr>
          <a:xfrm>
            <a:off x="7958926" y="204899"/>
            <a:ext cx="751800" cy="300900"/>
          </a:xfrm>
          <a:prstGeom prst="rect">
            <a:avLst/>
          </a:prstGeom>
          <a:noFill/>
          <a:ln>
            <a:noFill/>
          </a:ln>
        </p:spPr>
      </p:pic>
      <p:sp>
        <p:nvSpPr>
          <p:cNvPr id="20" name="Google Shape;20;p5"/>
          <p:cNvSpPr/>
          <p:nvPr/>
        </p:nvSpPr>
        <p:spPr>
          <a:xfrm flipH="1" rot="10800000">
            <a:off x="0" y="3964425"/>
            <a:ext cx="9158700" cy="1199400"/>
          </a:xfrm>
          <a:prstGeom prst="rect">
            <a:avLst/>
          </a:prstGeom>
          <a:solidFill>
            <a:srgbClr val="002D5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FFFFF"/>
        </a:solid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422950" y="2108546"/>
            <a:ext cx="5809800" cy="10653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6A6976"/>
              </a:buClr>
              <a:buSzPts val="2400"/>
              <a:buNone/>
              <a:defRPr>
                <a:solidFill>
                  <a:srgbClr val="6A6976"/>
                </a:solidFill>
              </a:defRPr>
            </a:lvl1pPr>
            <a:lvl2pPr lvl="1" rtl="0" algn="ctr">
              <a:spcBef>
                <a:spcPts val="0"/>
              </a:spcBef>
              <a:spcAft>
                <a:spcPts val="0"/>
              </a:spcAft>
              <a:buClr>
                <a:srgbClr val="6A6976"/>
              </a:buClr>
              <a:buSzPts val="2400"/>
              <a:buNone/>
              <a:defRPr>
                <a:solidFill>
                  <a:srgbClr val="6A6976"/>
                </a:solidFill>
              </a:defRPr>
            </a:lvl2pPr>
            <a:lvl3pPr lvl="2" rtl="0" algn="ctr">
              <a:spcBef>
                <a:spcPts val="0"/>
              </a:spcBef>
              <a:spcAft>
                <a:spcPts val="0"/>
              </a:spcAft>
              <a:buClr>
                <a:srgbClr val="6A6976"/>
              </a:buClr>
              <a:buSzPts val="2400"/>
              <a:buNone/>
              <a:defRPr>
                <a:solidFill>
                  <a:srgbClr val="6A6976"/>
                </a:solidFill>
              </a:defRPr>
            </a:lvl3pPr>
            <a:lvl4pPr lvl="3" rtl="0" algn="ctr">
              <a:spcBef>
                <a:spcPts val="0"/>
              </a:spcBef>
              <a:spcAft>
                <a:spcPts val="0"/>
              </a:spcAft>
              <a:buClr>
                <a:srgbClr val="6A6976"/>
              </a:buClr>
              <a:buSzPts val="2400"/>
              <a:buNone/>
              <a:defRPr>
                <a:solidFill>
                  <a:srgbClr val="6A6976"/>
                </a:solidFill>
              </a:defRPr>
            </a:lvl4pPr>
            <a:lvl5pPr lvl="4" rtl="0" algn="ctr">
              <a:spcBef>
                <a:spcPts val="0"/>
              </a:spcBef>
              <a:spcAft>
                <a:spcPts val="0"/>
              </a:spcAft>
              <a:buClr>
                <a:srgbClr val="6A6976"/>
              </a:buClr>
              <a:buSzPts val="2400"/>
              <a:buNone/>
              <a:defRPr>
                <a:solidFill>
                  <a:srgbClr val="6A6976"/>
                </a:solidFill>
              </a:defRPr>
            </a:lvl5pPr>
            <a:lvl6pPr lvl="5" rtl="0" algn="ctr">
              <a:spcBef>
                <a:spcPts val="0"/>
              </a:spcBef>
              <a:spcAft>
                <a:spcPts val="0"/>
              </a:spcAft>
              <a:buClr>
                <a:srgbClr val="6A6976"/>
              </a:buClr>
              <a:buSzPts val="2400"/>
              <a:buNone/>
              <a:defRPr>
                <a:solidFill>
                  <a:srgbClr val="6A6976"/>
                </a:solidFill>
              </a:defRPr>
            </a:lvl6pPr>
            <a:lvl7pPr lvl="6" rtl="0" algn="ctr">
              <a:spcBef>
                <a:spcPts val="0"/>
              </a:spcBef>
              <a:spcAft>
                <a:spcPts val="0"/>
              </a:spcAft>
              <a:buClr>
                <a:srgbClr val="6A6976"/>
              </a:buClr>
              <a:buSzPts val="2400"/>
              <a:buNone/>
              <a:defRPr>
                <a:solidFill>
                  <a:srgbClr val="6A6976"/>
                </a:solidFill>
              </a:defRPr>
            </a:lvl7pPr>
            <a:lvl8pPr lvl="7" rtl="0" algn="ctr">
              <a:spcBef>
                <a:spcPts val="0"/>
              </a:spcBef>
              <a:spcAft>
                <a:spcPts val="0"/>
              </a:spcAft>
              <a:buClr>
                <a:srgbClr val="6A6976"/>
              </a:buClr>
              <a:buSzPts val="2400"/>
              <a:buNone/>
              <a:defRPr>
                <a:solidFill>
                  <a:srgbClr val="6A6976"/>
                </a:solidFill>
              </a:defRPr>
            </a:lvl8pPr>
            <a:lvl9pPr lvl="8" rtl="0" algn="ctr">
              <a:spcBef>
                <a:spcPts val="0"/>
              </a:spcBef>
              <a:spcAft>
                <a:spcPts val="0"/>
              </a:spcAft>
              <a:buClr>
                <a:srgbClr val="6A6976"/>
              </a:buClr>
              <a:buSzPts val="2400"/>
              <a:buNone/>
              <a:defRPr>
                <a:solidFill>
                  <a:srgbClr val="6A6976"/>
                </a:solidFill>
              </a:defRPr>
            </a:lvl9pPr>
          </a:lstStyle>
          <a:p/>
        </p:txBody>
      </p:sp>
      <p:sp>
        <p:nvSpPr>
          <p:cNvPr id="23" name="Google Shape;23;p6"/>
          <p:cNvSpPr/>
          <p:nvPr/>
        </p:nvSpPr>
        <p:spPr>
          <a:xfrm>
            <a:off x="-7900" y="-7900"/>
            <a:ext cx="71100" cy="5151300"/>
          </a:xfrm>
          <a:prstGeom prst="rect">
            <a:avLst/>
          </a:pr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4" name="Shape 24"/>
        <p:cNvGrpSpPr/>
        <p:nvPr/>
      </p:nvGrpSpPr>
      <p:grpSpPr>
        <a:xfrm>
          <a:off x="0" y="0"/>
          <a:ext cx="0" cy="0"/>
          <a:chOff x="0" y="0"/>
          <a:chExt cx="0" cy="0"/>
        </a:xfrm>
      </p:grpSpPr>
      <p:sp>
        <p:nvSpPr>
          <p:cNvPr id="25" name="Google Shape;25;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2D5B"/>
              </a:buClr>
              <a:buSzPts val="2400"/>
              <a:buFont typeface="Open Sans"/>
              <a:buNone/>
              <a:defRPr>
                <a:solidFill>
                  <a:srgbClr val="002D5B"/>
                </a:solidFill>
                <a:latin typeface="Open Sans"/>
                <a:ea typeface="Open Sans"/>
                <a:cs typeface="Open Sans"/>
                <a:sym typeface="Open Sans"/>
              </a:defRPr>
            </a:lvl1pPr>
            <a:lvl2pPr lvl="1" rtl="0">
              <a:spcBef>
                <a:spcPts val="0"/>
              </a:spcBef>
              <a:spcAft>
                <a:spcPts val="0"/>
              </a:spcAft>
              <a:buClr>
                <a:srgbClr val="002D5B"/>
              </a:buClr>
              <a:buSzPts val="2400"/>
              <a:buFont typeface="Open Sans"/>
              <a:buNone/>
              <a:defRPr>
                <a:solidFill>
                  <a:srgbClr val="002D5B"/>
                </a:solidFill>
                <a:latin typeface="Open Sans"/>
                <a:ea typeface="Open Sans"/>
                <a:cs typeface="Open Sans"/>
                <a:sym typeface="Open Sans"/>
              </a:defRPr>
            </a:lvl2pPr>
            <a:lvl3pPr lvl="2" rtl="0">
              <a:spcBef>
                <a:spcPts val="0"/>
              </a:spcBef>
              <a:spcAft>
                <a:spcPts val="0"/>
              </a:spcAft>
              <a:buClr>
                <a:srgbClr val="002D5B"/>
              </a:buClr>
              <a:buSzPts val="2400"/>
              <a:buFont typeface="Open Sans"/>
              <a:buNone/>
              <a:defRPr>
                <a:solidFill>
                  <a:srgbClr val="002D5B"/>
                </a:solidFill>
                <a:latin typeface="Open Sans"/>
                <a:ea typeface="Open Sans"/>
                <a:cs typeface="Open Sans"/>
                <a:sym typeface="Open Sans"/>
              </a:defRPr>
            </a:lvl3pPr>
            <a:lvl4pPr lvl="3" rtl="0">
              <a:spcBef>
                <a:spcPts val="0"/>
              </a:spcBef>
              <a:spcAft>
                <a:spcPts val="0"/>
              </a:spcAft>
              <a:buClr>
                <a:srgbClr val="002D5B"/>
              </a:buClr>
              <a:buSzPts val="2400"/>
              <a:buFont typeface="Open Sans"/>
              <a:buNone/>
              <a:defRPr>
                <a:solidFill>
                  <a:srgbClr val="002D5B"/>
                </a:solidFill>
                <a:latin typeface="Open Sans"/>
                <a:ea typeface="Open Sans"/>
                <a:cs typeface="Open Sans"/>
                <a:sym typeface="Open Sans"/>
              </a:defRPr>
            </a:lvl4pPr>
            <a:lvl5pPr lvl="4" rtl="0">
              <a:spcBef>
                <a:spcPts val="0"/>
              </a:spcBef>
              <a:spcAft>
                <a:spcPts val="0"/>
              </a:spcAft>
              <a:buClr>
                <a:srgbClr val="002D5B"/>
              </a:buClr>
              <a:buSzPts val="2400"/>
              <a:buFont typeface="Open Sans"/>
              <a:buNone/>
              <a:defRPr>
                <a:solidFill>
                  <a:srgbClr val="002D5B"/>
                </a:solidFill>
                <a:latin typeface="Open Sans"/>
                <a:ea typeface="Open Sans"/>
                <a:cs typeface="Open Sans"/>
                <a:sym typeface="Open Sans"/>
              </a:defRPr>
            </a:lvl5pPr>
            <a:lvl6pPr lvl="5" rtl="0">
              <a:spcBef>
                <a:spcPts val="0"/>
              </a:spcBef>
              <a:spcAft>
                <a:spcPts val="0"/>
              </a:spcAft>
              <a:buClr>
                <a:srgbClr val="002D5B"/>
              </a:buClr>
              <a:buSzPts val="2400"/>
              <a:buFont typeface="Open Sans"/>
              <a:buNone/>
              <a:defRPr>
                <a:solidFill>
                  <a:srgbClr val="002D5B"/>
                </a:solidFill>
                <a:latin typeface="Open Sans"/>
                <a:ea typeface="Open Sans"/>
                <a:cs typeface="Open Sans"/>
                <a:sym typeface="Open Sans"/>
              </a:defRPr>
            </a:lvl6pPr>
            <a:lvl7pPr lvl="6" rtl="0">
              <a:spcBef>
                <a:spcPts val="0"/>
              </a:spcBef>
              <a:spcAft>
                <a:spcPts val="0"/>
              </a:spcAft>
              <a:buClr>
                <a:srgbClr val="002D5B"/>
              </a:buClr>
              <a:buSzPts val="2400"/>
              <a:buFont typeface="Open Sans"/>
              <a:buNone/>
              <a:defRPr>
                <a:solidFill>
                  <a:srgbClr val="002D5B"/>
                </a:solidFill>
                <a:latin typeface="Open Sans"/>
                <a:ea typeface="Open Sans"/>
                <a:cs typeface="Open Sans"/>
                <a:sym typeface="Open Sans"/>
              </a:defRPr>
            </a:lvl7pPr>
            <a:lvl8pPr lvl="7" rtl="0">
              <a:spcBef>
                <a:spcPts val="0"/>
              </a:spcBef>
              <a:spcAft>
                <a:spcPts val="0"/>
              </a:spcAft>
              <a:buClr>
                <a:srgbClr val="002D5B"/>
              </a:buClr>
              <a:buSzPts val="2400"/>
              <a:buFont typeface="Open Sans"/>
              <a:buNone/>
              <a:defRPr>
                <a:solidFill>
                  <a:srgbClr val="002D5B"/>
                </a:solidFill>
                <a:latin typeface="Open Sans"/>
                <a:ea typeface="Open Sans"/>
                <a:cs typeface="Open Sans"/>
                <a:sym typeface="Open Sans"/>
              </a:defRPr>
            </a:lvl8pPr>
            <a:lvl9pPr lvl="8" rtl="0">
              <a:spcBef>
                <a:spcPts val="0"/>
              </a:spcBef>
              <a:spcAft>
                <a:spcPts val="0"/>
              </a:spcAft>
              <a:buClr>
                <a:srgbClr val="002D5B"/>
              </a:buClr>
              <a:buSzPts val="2400"/>
              <a:buFont typeface="Open Sans"/>
              <a:buNone/>
              <a:defRPr>
                <a:solidFill>
                  <a:srgbClr val="002D5B"/>
                </a:solidFill>
                <a:latin typeface="Open Sans"/>
                <a:ea typeface="Open Sans"/>
                <a:cs typeface="Open Sans"/>
                <a:sym typeface="Open Sans"/>
              </a:defRPr>
            </a:lvl9pPr>
          </a:lstStyle>
          <a:p/>
        </p:txBody>
      </p:sp>
      <p:sp>
        <p:nvSpPr>
          <p:cNvPr id="26" name="Google Shape;26;p7"/>
          <p:cNvSpPr txBox="1"/>
          <p:nvPr>
            <p:ph idx="1" type="body"/>
          </p:nvPr>
        </p:nvSpPr>
        <p:spPr>
          <a:xfrm>
            <a:off x="311700" y="1690225"/>
            <a:ext cx="8520600" cy="287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Light"/>
              <a:buChar char="●"/>
              <a:defRPr sz="1400">
                <a:latin typeface="Roboto Light"/>
                <a:ea typeface="Roboto Light"/>
                <a:cs typeface="Roboto Light"/>
                <a:sym typeface="Roboto Light"/>
              </a:defRPr>
            </a:lvl1pPr>
            <a:lvl2pPr indent="-317500" lvl="1" marL="914400" rtl="0">
              <a:spcBef>
                <a:spcPts val="1600"/>
              </a:spcBef>
              <a:spcAft>
                <a:spcPts val="0"/>
              </a:spcAft>
              <a:buSzPts val="1400"/>
              <a:buFont typeface="Roboto Light"/>
              <a:buChar char="○"/>
              <a:defRPr>
                <a:latin typeface="Roboto Light"/>
                <a:ea typeface="Roboto Light"/>
                <a:cs typeface="Roboto Light"/>
                <a:sym typeface="Roboto Light"/>
              </a:defRPr>
            </a:lvl2pPr>
            <a:lvl3pPr indent="-317500" lvl="2" marL="1371600" rtl="0">
              <a:spcBef>
                <a:spcPts val="1600"/>
              </a:spcBef>
              <a:spcAft>
                <a:spcPts val="0"/>
              </a:spcAft>
              <a:buSzPts val="1400"/>
              <a:buFont typeface="Roboto Light"/>
              <a:buChar char="■"/>
              <a:defRPr sz="1400">
                <a:latin typeface="Roboto Light"/>
                <a:ea typeface="Roboto Light"/>
                <a:cs typeface="Roboto Light"/>
                <a:sym typeface="Roboto Light"/>
              </a:defRPr>
            </a:lvl3pPr>
            <a:lvl4pPr indent="-317500" lvl="3" marL="1828800" rtl="0">
              <a:spcBef>
                <a:spcPts val="1600"/>
              </a:spcBef>
              <a:spcAft>
                <a:spcPts val="0"/>
              </a:spcAft>
              <a:buSzPts val="1400"/>
              <a:buFont typeface="Roboto Light"/>
              <a:buChar char="●"/>
              <a:defRPr sz="1400">
                <a:latin typeface="Roboto Light"/>
                <a:ea typeface="Roboto Light"/>
                <a:cs typeface="Roboto Light"/>
                <a:sym typeface="Roboto Light"/>
              </a:defRPr>
            </a:lvl4pPr>
            <a:lvl5pPr indent="-317500" lvl="4" marL="2286000" rtl="0">
              <a:spcBef>
                <a:spcPts val="1600"/>
              </a:spcBef>
              <a:spcAft>
                <a:spcPts val="0"/>
              </a:spcAft>
              <a:buSzPts val="1400"/>
              <a:buFont typeface="Roboto Light"/>
              <a:buChar char="○"/>
              <a:defRPr sz="1400">
                <a:latin typeface="Roboto Light"/>
                <a:ea typeface="Roboto Light"/>
                <a:cs typeface="Roboto Light"/>
                <a:sym typeface="Roboto Light"/>
              </a:defRPr>
            </a:lvl5pPr>
            <a:lvl6pPr indent="-317500" lvl="5" marL="2743200" rtl="0">
              <a:spcBef>
                <a:spcPts val="1600"/>
              </a:spcBef>
              <a:spcAft>
                <a:spcPts val="0"/>
              </a:spcAft>
              <a:buSzPts val="1400"/>
              <a:buFont typeface="Roboto Light"/>
              <a:buChar char="■"/>
              <a:defRPr sz="1400">
                <a:latin typeface="Roboto Light"/>
                <a:ea typeface="Roboto Light"/>
                <a:cs typeface="Roboto Light"/>
                <a:sym typeface="Roboto Light"/>
              </a:defRPr>
            </a:lvl6pPr>
            <a:lvl7pPr indent="-317500" lvl="6" marL="3200400" rtl="0">
              <a:spcBef>
                <a:spcPts val="1600"/>
              </a:spcBef>
              <a:spcAft>
                <a:spcPts val="0"/>
              </a:spcAft>
              <a:buSzPts val="1400"/>
              <a:buFont typeface="Roboto Light"/>
              <a:buChar char="●"/>
              <a:defRPr sz="1400">
                <a:latin typeface="Roboto Light"/>
                <a:ea typeface="Roboto Light"/>
                <a:cs typeface="Roboto Light"/>
                <a:sym typeface="Roboto Light"/>
              </a:defRPr>
            </a:lvl7pPr>
            <a:lvl8pPr indent="-317500" lvl="7" marL="3657600" rtl="0">
              <a:spcBef>
                <a:spcPts val="1600"/>
              </a:spcBef>
              <a:spcAft>
                <a:spcPts val="0"/>
              </a:spcAft>
              <a:buSzPts val="1400"/>
              <a:buFont typeface="Roboto Light"/>
              <a:buChar char="○"/>
              <a:defRPr sz="1400">
                <a:latin typeface="Roboto Light"/>
                <a:ea typeface="Roboto Light"/>
                <a:cs typeface="Roboto Light"/>
                <a:sym typeface="Roboto Light"/>
              </a:defRPr>
            </a:lvl8pPr>
            <a:lvl9pPr indent="-317500" lvl="8" marL="4114800" rtl="0">
              <a:spcBef>
                <a:spcPts val="1600"/>
              </a:spcBef>
              <a:spcAft>
                <a:spcPts val="1600"/>
              </a:spcAft>
              <a:buSzPts val="1400"/>
              <a:buFont typeface="Roboto Light"/>
              <a:buChar char="■"/>
              <a:defRPr sz="1400">
                <a:latin typeface="Roboto Light"/>
                <a:ea typeface="Roboto Light"/>
                <a:cs typeface="Roboto Light"/>
                <a:sym typeface="Roboto Light"/>
              </a:defRPr>
            </a:lvl9pPr>
          </a:lstStyle>
          <a:p/>
        </p:txBody>
      </p:sp>
      <p:sp>
        <p:nvSpPr>
          <p:cNvPr id="27" name="Google Shape;2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7"/>
          <p:cNvSpPr txBox="1"/>
          <p:nvPr>
            <p:ph idx="2" type="title"/>
          </p:nvPr>
        </p:nvSpPr>
        <p:spPr>
          <a:xfrm>
            <a:off x="311700" y="1117525"/>
            <a:ext cx="85206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1pPr>
            <a:lvl2pPr lvl="1"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2pPr>
            <a:lvl3pPr lvl="2"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3pPr>
            <a:lvl4pPr lvl="3"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4pPr>
            <a:lvl5pPr lvl="4"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5pPr>
            <a:lvl6pPr lvl="5"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6pPr>
            <a:lvl7pPr lvl="6"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7pPr>
            <a:lvl8pPr lvl="7"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8pPr>
            <a:lvl9pPr lvl="8"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9pPr>
          </a:lstStyle>
          <a:p/>
        </p:txBody>
      </p:sp>
      <p:sp>
        <p:nvSpPr>
          <p:cNvPr id="29" name="Google Shape;29;p7"/>
          <p:cNvSpPr/>
          <p:nvPr/>
        </p:nvSpPr>
        <p:spPr>
          <a:xfrm>
            <a:off x="-7900" y="-7900"/>
            <a:ext cx="71100" cy="5151300"/>
          </a:xfrm>
          <a:prstGeom prst="rect">
            <a:avLst/>
          </a:pr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FFFFF"/>
        </a:solidFill>
      </p:bgPr>
    </p:bg>
    <p:spTree>
      <p:nvGrpSpPr>
        <p:cNvPr id="30" name="Shape 30"/>
        <p:cNvGrpSpPr/>
        <p:nvPr/>
      </p:nvGrpSpPr>
      <p:grpSpPr>
        <a:xfrm>
          <a:off x="0" y="0"/>
          <a:ext cx="0" cy="0"/>
          <a:chOff x="0" y="0"/>
          <a:chExt cx="0" cy="0"/>
        </a:xfrm>
      </p:grpSpPr>
      <p:sp>
        <p:nvSpPr>
          <p:cNvPr id="31" name="Google Shape;31;p8"/>
          <p:cNvSpPr txBox="1"/>
          <p:nvPr>
            <p:ph idx="1" type="body"/>
          </p:nvPr>
        </p:nvSpPr>
        <p:spPr>
          <a:xfrm>
            <a:off x="311700" y="1690225"/>
            <a:ext cx="3852000" cy="287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Light"/>
              <a:buChar char="●"/>
              <a:defRPr sz="1400">
                <a:latin typeface="Roboto Light"/>
                <a:ea typeface="Roboto Light"/>
                <a:cs typeface="Roboto Light"/>
                <a:sym typeface="Roboto Light"/>
              </a:defRPr>
            </a:lvl1pPr>
            <a:lvl2pPr indent="-317500" lvl="1" marL="914400" rtl="0">
              <a:spcBef>
                <a:spcPts val="1600"/>
              </a:spcBef>
              <a:spcAft>
                <a:spcPts val="0"/>
              </a:spcAft>
              <a:buSzPts val="1400"/>
              <a:buFont typeface="Roboto Light"/>
              <a:buChar char="○"/>
              <a:defRPr>
                <a:latin typeface="Roboto Light"/>
                <a:ea typeface="Roboto Light"/>
                <a:cs typeface="Roboto Light"/>
                <a:sym typeface="Roboto Light"/>
              </a:defRPr>
            </a:lvl2pPr>
            <a:lvl3pPr indent="-317500" lvl="2" marL="1371600" rtl="0">
              <a:spcBef>
                <a:spcPts val="1600"/>
              </a:spcBef>
              <a:spcAft>
                <a:spcPts val="0"/>
              </a:spcAft>
              <a:buSzPts val="1400"/>
              <a:buFont typeface="Roboto Light"/>
              <a:buChar char="■"/>
              <a:defRPr sz="1400">
                <a:latin typeface="Roboto Light"/>
                <a:ea typeface="Roboto Light"/>
                <a:cs typeface="Roboto Light"/>
                <a:sym typeface="Roboto Light"/>
              </a:defRPr>
            </a:lvl3pPr>
            <a:lvl4pPr indent="-317500" lvl="3" marL="1828800" rtl="0">
              <a:spcBef>
                <a:spcPts val="1600"/>
              </a:spcBef>
              <a:spcAft>
                <a:spcPts val="0"/>
              </a:spcAft>
              <a:buSzPts val="1400"/>
              <a:buFont typeface="Roboto Light"/>
              <a:buChar char="●"/>
              <a:defRPr sz="1400">
                <a:latin typeface="Roboto Light"/>
                <a:ea typeface="Roboto Light"/>
                <a:cs typeface="Roboto Light"/>
                <a:sym typeface="Roboto Light"/>
              </a:defRPr>
            </a:lvl4pPr>
            <a:lvl5pPr indent="-317500" lvl="4" marL="2286000" rtl="0">
              <a:spcBef>
                <a:spcPts val="1600"/>
              </a:spcBef>
              <a:spcAft>
                <a:spcPts val="0"/>
              </a:spcAft>
              <a:buSzPts val="1400"/>
              <a:buFont typeface="Roboto Light"/>
              <a:buChar char="○"/>
              <a:defRPr sz="1400">
                <a:latin typeface="Roboto Light"/>
                <a:ea typeface="Roboto Light"/>
                <a:cs typeface="Roboto Light"/>
                <a:sym typeface="Roboto Light"/>
              </a:defRPr>
            </a:lvl5pPr>
            <a:lvl6pPr indent="-317500" lvl="5" marL="2743200" rtl="0">
              <a:spcBef>
                <a:spcPts val="1600"/>
              </a:spcBef>
              <a:spcAft>
                <a:spcPts val="0"/>
              </a:spcAft>
              <a:buSzPts val="1400"/>
              <a:buFont typeface="Roboto Light"/>
              <a:buChar char="■"/>
              <a:defRPr sz="1400">
                <a:latin typeface="Roboto Light"/>
                <a:ea typeface="Roboto Light"/>
                <a:cs typeface="Roboto Light"/>
                <a:sym typeface="Roboto Light"/>
              </a:defRPr>
            </a:lvl6pPr>
            <a:lvl7pPr indent="-317500" lvl="6" marL="3200400" rtl="0">
              <a:spcBef>
                <a:spcPts val="1600"/>
              </a:spcBef>
              <a:spcAft>
                <a:spcPts val="0"/>
              </a:spcAft>
              <a:buSzPts val="1400"/>
              <a:buFont typeface="Roboto Light"/>
              <a:buChar char="●"/>
              <a:defRPr sz="1400">
                <a:latin typeface="Roboto Light"/>
                <a:ea typeface="Roboto Light"/>
                <a:cs typeface="Roboto Light"/>
                <a:sym typeface="Roboto Light"/>
              </a:defRPr>
            </a:lvl7pPr>
            <a:lvl8pPr indent="-317500" lvl="7" marL="3657600" rtl="0">
              <a:spcBef>
                <a:spcPts val="1600"/>
              </a:spcBef>
              <a:spcAft>
                <a:spcPts val="0"/>
              </a:spcAft>
              <a:buSzPts val="1400"/>
              <a:buFont typeface="Roboto Light"/>
              <a:buChar char="○"/>
              <a:defRPr sz="1400">
                <a:latin typeface="Roboto Light"/>
                <a:ea typeface="Roboto Light"/>
                <a:cs typeface="Roboto Light"/>
                <a:sym typeface="Roboto Light"/>
              </a:defRPr>
            </a:lvl8pPr>
            <a:lvl9pPr indent="-317500" lvl="8" marL="4114800" rtl="0">
              <a:spcBef>
                <a:spcPts val="1600"/>
              </a:spcBef>
              <a:spcAft>
                <a:spcPts val="1600"/>
              </a:spcAft>
              <a:buSzPts val="1400"/>
              <a:buFont typeface="Roboto Light"/>
              <a:buChar char="■"/>
              <a:defRPr sz="1400">
                <a:latin typeface="Roboto Light"/>
                <a:ea typeface="Roboto Light"/>
                <a:cs typeface="Roboto Light"/>
                <a:sym typeface="Roboto Light"/>
              </a:defRPr>
            </a:lvl9pPr>
          </a:lstStyle>
          <a:p/>
        </p:txBody>
      </p:sp>
      <p:sp>
        <p:nvSpPr>
          <p:cNvPr id="32" name="Google Shape;32;p8"/>
          <p:cNvSpPr txBox="1"/>
          <p:nvPr>
            <p:ph type="title"/>
          </p:nvPr>
        </p:nvSpPr>
        <p:spPr>
          <a:xfrm>
            <a:off x="311700" y="1117525"/>
            <a:ext cx="38520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1pPr>
            <a:lvl2pPr lvl="1"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2pPr>
            <a:lvl3pPr lvl="2"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3pPr>
            <a:lvl4pPr lvl="3"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4pPr>
            <a:lvl5pPr lvl="4"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5pPr>
            <a:lvl6pPr lvl="5"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6pPr>
            <a:lvl7pPr lvl="6"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7pPr>
            <a:lvl8pPr lvl="7"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8pPr>
            <a:lvl9pPr lvl="8"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9pPr>
          </a:lstStyle>
          <a:p/>
        </p:txBody>
      </p:sp>
      <p:sp>
        <p:nvSpPr>
          <p:cNvPr id="33" name="Google Shape;33;p8"/>
          <p:cNvSpPr txBox="1"/>
          <p:nvPr>
            <p:ph idx="2" type="body"/>
          </p:nvPr>
        </p:nvSpPr>
        <p:spPr>
          <a:xfrm>
            <a:off x="4688200" y="1707625"/>
            <a:ext cx="3852000" cy="2878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Roboto Light"/>
              <a:buChar char="●"/>
              <a:defRPr sz="1400">
                <a:latin typeface="Roboto Light"/>
                <a:ea typeface="Roboto Light"/>
                <a:cs typeface="Roboto Light"/>
                <a:sym typeface="Roboto Light"/>
              </a:defRPr>
            </a:lvl1pPr>
            <a:lvl2pPr indent="-317500" lvl="1" marL="914400" rtl="0">
              <a:spcBef>
                <a:spcPts val="1600"/>
              </a:spcBef>
              <a:spcAft>
                <a:spcPts val="0"/>
              </a:spcAft>
              <a:buSzPts val="1400"/>
              <a:buFont typeface="Roboto Light"/>
              <a:buChar char="○"/>
              <a:defRPr>
                <a:latin typeface="Roboto Light"/>
                <a:ea typeface="Roboto Light"/>
                <a:cs typeface="Roboto Light"/>
                <a:sym typeface="Roboto Light"/>
              </a:defRPr>
            </a:lvl2pPr>
            <a:lvl3pPr indent="-317500" lvl="2" marL="1371600" rtl="0">
              <a:spcBef>
                <a:spcPts val="1600"/>
              </a:spcBef>
              <a:spcAft>
                <a:spcPts val="0"/>
              </a:spcAft>
              <a:buSzPts val="1400"/>
              <a:buFont typeface="Roboto Light"/>
              <a:buChar char="■"/>
              <a:defRPr sz="1400">
                <a:latin typeface="Roboto Light"/>
                <a:ea typeface="Roboto Light"/>
                <a:cs typeface="Roboto Light"/>
                <a:sym typeface="Roboto Light"/>
              </a:defRPr>
            </a:lvl3pPr>
            <a:lvl4pPr indent="-317500" lvl="3" marL="1828800" rtl="0">
              <a:spcBef>
                <a:spcPts val="1600"/>
              </a:spcBef>
              <a:spcAft>
                <a:spcPts val="0"/>
              </a:spcAft>
              <a:buSzPts val="1400"/>
              <a:buFont typeface="Roboto Light"/>
              <a:buChar char="●"/>
              <a:defRPr sz="1400">
                <a:latin typeface="Roboto Light"/>
                <a:ea typeface="Roboto Light"/>
                <a:cs typeface="Roboto Light"/>
                <a:sym typeface="Roboto Light"/>
              </a:defRPr>
            </a:lvl4pPr>
            <a:lvl5pPr indent="-317500" lvl="4" marL="2286000" rtl="0">
              <a:spcBef>
                <a:spcPts val="1600"/>
              </a:spcBef>
              <a:spcAft>
                <a:spcPts val="0"/>
              </a:spcAft>
              <a:buSzPts val="1400"/>
              <a:buFont typeface="Roboto Light"/>
              <a:buChar char="○"/>
              <a:defRPr sz="1400">
                <a:latin typeface="Roboto Light"/>
                <a:ea typeface="Roboto Light"/>
                <a:cs typeface="Roboto Light"/>
                <a:sym typeface="Roboto Light"/>
              </a:defRPr>
            </a:lvl5pPr>
            <a:lvl6pPr indent="-317500" lvl="5" marL="2743200" rtl="0">
              <a:spcBef>
                <a:spcPts val="1600"/>
              </a:spcBef>
              <a:spcAft>
                <a:spcPts val="0"/>
              </a:spcAft>
              <a:buSzPts val="1400"/>
              <a:buFont typeface="Roboto Light"/>
              <a:buChar char="■"/>
              <a:defRPr sz="1400">
                <a:latin typeface="Roboto Light"/>
                <a:ea typeface="Roboto Light"/>
                <a:cs typeface="Roboto Light"/>
                <a:sym typeface="Roboto Light"/>
              </a:defRPr>
            </a:lvl6pPr>
            <a:lvl7pPr indent="-317500" lvl="6" marL="3200400" rtl="0">
              <a:spcBef>
                <a:spcPts val="1600"/>
              </a:spcBef>
              <a:spcAft>
                <a:spcPts val="0"/>
              </a:spcAft>
              <a:buSzPts val="1400"/>
              <a:buFont typeface="Roboto Light"/>
              <a:buChar char="●"/>
              <a:defRPr sz="1400">
                <a:latin typeface="Roboto Light"/>
                <a:ea typeface="Roboto Light"/>
                <a:cs typeface="Roboto Light"/>
                <a:sym typeface="Roboto Light"/>
              </a:defRPr>
            </a:lvl7pPr>
            <a:lvl8pPr indent="-317500" lvl="7" marL="3657600" rtl="0">
              <a:spcBef>
                <a:spcPts val="1600"/>
              </a:spcBef>
              <a:spcAft>
                <a:spcPts val="0"/>
              </a:spcAft>
              <a:buSzPts val="1400"/>
              <a:buFont typeface="Roboto Light"/>
              <a:buChar char="○"/>
              <a:defRPr sz="1400">
                <a:latin typeface="Roboto Light"/>
                <a:ea typeface="Roboto Light"/>
                <a:cs typeface="Roboto Light"/>
                <a:sym typeface="Roboto Light"/>
              </a:defRPr>
            </a:lvl8pPr>
            <a:lvl9pPr indent="-317500" lvl="8" marL="4114800" rtl="0">
              <a:spcBef>
                <a:spcPts val="1600"/>
              </a:spcBef>
              <a:spcAft>
                <a:spcPts val="1600"/>
              </a:spcAft>
              <a:buSzPts val="1400"/>
              <a:buFont typeface="Roboto Light"/>
              <a:buChar char="■"/>
              <a:defRPr sz="1400">
                <a:latin typeface="Roboto Light"/>
                <a:ea typeface="Roboto Light"/>
                <a:cs typeface="Roboto Light"/>
                <a:sym typeface="Roboto Light"/>
              </a:defRPr>
            </a:lvl9pPr>
          </a:lstStyle>
          <a:p/>
        </p:txBody>
      </p:sp>
      <p:sp>
        <p:nvSpPr>
          <p:cNvPr id="34" name="Google Shape;34;p8"/>
          <p:cNvSpPr txBox="1"/>
          <p:nvPr>
            <p:ph idx="3" type="title"/>
          </p:nvPr>
        </p:nvSpPr>
        <p:spPr>
          <a:xfrm>
            <a:off x="4688200" y="1134925"/>
            <a:ext cx="38520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1pPr>
            <a:lvl2pPr lvl="1"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2pPr>
            <a:lvl3pPr lvl="2"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3pPr>
            <a:lvl4pPr lvl="3"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4pPr>
            <a:lvl5pPr lvl="4"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5pPr>
            <a:lvl6pPr lvl="5"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6pPr>
            <a:lvl7pPr lvl="6"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7pPr>
            <a:lvl8pPr lvl="7"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8pPr>
            <a:lvl9pPr lvl="8" rtl="0" algn="ctr">
              <a:spcBef>
                <a:spcPts val="0"/>
              </a:spcBef>
              <a:spcAft>
                <a:spcPts val="0"/>
              </a:spcAft>
              <a:buClr>
                <a:srgbClr val="6A6976"/>
              </a:buClr>
              <a:buSzPts val="1600"/>
              <a:buFont typeface="Roboto"/>
              <a:buNone/>
              <a:defRPr sz="1600">
                <a:solidFill>
                  <a:srgbClr val="6A6976"/>
                </a:solidFill>
                <a:latin typeface="Roboto"/>
                <a:ea typeface="Roboto"/>
                <a:cs typeface="Roboto"/>
                <a:sym typeface="Roboto"/>
              </a:defRPr>
            </a:lvl9pPr>
          </a:lstStyle>
          <a:p/>
        </p:txBody>
      </p:sp>
      <p:sp>
        <p:nvSpPr>
          <p:cNvPr id="35" name="Google Shape;35;p8"/>
          <p:cNvSpPr txBox="1"/>
          <p:nvPr>
            <p:ph idx="4"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5F9E"/>
              </a:buClr>
              <a:buSzPts val="2400"/>
              <a:buFont typeface="Open Sans"/>
              <a:buNone/>
              <a:defRPr>
                <a:solidFill>
                  <a:srgbClr val="005F9E"/>
                </a:solidFill>
                <a:latin typeface="Open Sans"/>
                <a:ea typeface="Open Sans"/>
                <a:cs typeface="Open Sans"/>
                <a:sym typeface="Open Sans"/>
              </a:defRPr>
            </a:lvl1pPr>
            <a:lvl2pPr lvl="1" rtl="0">
              <a:spcBef>
                <a:spcPts val="0"/>
              </a:spcBef>
              <a:spcAft>
                <a:spcPts val="0"/>
              </a:spcAft>
              <a:buClr>
                <a:srgbClr val="005F9E"/>
              </a:buClr>
              <a:buSzPts val="2400"/>
              <a:buFont typeface="Open Sans"/>
              <a:buNone/>
              <a:defRPr>
                <a:solidFill>
                  <a:srgbClr val="005F9E"/>
                </a:solidFill>
                <a:latin typeface="Open Sans"/>
                <a:ea typeface="Open Sans"/>
                <a:cs typeface="Open Sans"/>
                <a:sym typeface="Open Sans"/>
              </a:defRPr>
            </a:lvl2pPr>
            <a:lvl3pPr lvl="2" rtl="0">
              <a:spcBef>
                <a:spcPts val="0"/>
              </a:spcBef>
              <a:spcAft>
                <a:spcPts val="0"/>
              </a:spcAft>
              <a:buClr>
                <a:srgbClr val="005F9E"/>
              </a:buClr>
              <a:buSzPts val="2400"/>
              <a:buFont typeface="Open Sans"/>
              <a:buNone/>
              <a:defRPr>
                <a:solidFill>
                  <a:srgbClr val="005F9E"/>
                </a:solidFill>
                <a:latin typeface="Open Sans"/>
                <a:ea typeface="Open Sans"/>
                <a:cs typeface="Open Sans"/>
                <a:sym typeface="Open Sans"/>
              </a:defRPr>
            </a:lvl3pPr>
            <a:lvl4pPr lvl="3" rtl="0">
              <a:spcBef>
                <a:spcPts val="0"/>
              </a:spcBef>
              <a:spcAft>
                <a:spcPts val="0"/>
              </a:spcAft>
              <a:buClr>
                <a:srgbClr val="005F9E"/>
              </a:buClr>
              <a:buSzPts val="2400"/>
              <a:buFont typeface="Open Sans"/>
              <a:buNone/>
              <a:defRPr>
                <a:solidFill>
                  <a:srgbClr val="005F9E"/>
                </a:solidFill>
                <a:latin typeface="Open Sans"/>
                <a:ea typeface="Open Sans"/>
                <a:cs typeface="Open Sans"/>
                <a:sym typeface="Open Sans"/>
              </a:defRPr>
            </a:lvl4pPr>
            <a:lvl5pPr lvl="4" rtl="0">
              <a:spcBef>
                <a:spcPts val="0"/>
              </a:spcBef>
              <a:spcAft>
                <a:spcPts val="0"/>
              </a:spcAft>
              <a:buClr>
                <a:srgbClr val="005F9E"/>
              </a:buClr>
              <a:buSzPts val="2400"/>
              <a:buFont typeface="Open Sans"/>
              <a:buNone/>
              <a:defRPr>
                <a:solidFill>
                  <a:srgbClr val="005F9E"/>
                </a:solidFill>
                <a:latin typeface="Open Sans"/>
                <a:ea typeface="Open Sans"/>
                <a:cs typeface="Open Sans"/>
                <a:sym typeface="Open Sans"/>
              </a:defRPr>
            </a:lvl5pPr>
            <a:lvl6pPr lvl="5" rtl="0">
              <a:spcBef>
                <a:spcPts val="0"/>
              </a:spcBef>
              <a:spcAft>
                <a:spcPts val="0"/>
              </a:spcAft>
              <a:buClr>
                <a:srgbClr val="005F9E"/>
              </a:buClr>
              <a:buSzPts val="2400"/>
              <a:buFont typeface="Open Sans"/>
              <a:buNone/>
              <a:defRPr>
                <a:solidFill>
                  <a:srgbClr val="005F9E"/>
                </a:solidFill>
                <a:latin typeface="Open Sans"/>
                <a:ea typeface="Open Sans"/>
                <a:cs typeface="Open Sans"/>
                <a:sym typeface="Open Sans"/>
              </a:defRPr>
            </a:lvl6pPr>
            <a:lvl7pPr lvl="6" rtl="0">
              <a:spcBef>
                <a:spcPts val="0"/>
              </a:spcBef>
              <a:spcAft>
                <a:spcPts val="0"/>
              </a:spcAft>
              <a:buClr>
                <a:srgbClr val="005F9E"/>
              </a:buClr>
              <a:buSzPts val="2400"/>
              <a:buFont typeface="Open Sans"/>
              <a:buNone/>
              <a:defRPr>
                <a:solidFill>
                  <a:srgbClr val="005F9E"/>
                </a:solidFill>
                <a:latin typeface="Open Sans"/>
                <a:ea typeface="Open Sans"/>
                <a:cs typeface="Open Sans"/>
                <a:sym typeface="Open Sans"/>
              </a:defRPr>
            </a:lvl7pPr>
            <a:lvl8pPr lvl="7" rtl="0">
              <a:spcBef>
                <a:spcPts val="0"/>
              </a:spcBef>
              <a:spcAft>
                <a:spcPts val="0"/>
              </a:spcAft>
              <a:buClr>
                <a:srgbClr val="005F9E"/>
              </a:buClr>
              <a:buSzPts val="2400"/>
              <a:buFont typeface="Open Sans"/>
              <a:buNone/>
              <a:defRPr>
                <a:solidFill>
                  <a:srgbClr val="005F9E"/>
                </a:solidFill>
                <a:latin typeface="Open Sans"/>
                <a:ea typeface="Open Sans"/>
                <a:cs typeface="Open Sans"/>
                <a:sym typeface="Open Sans"/>
              </a:defRPr>
            </a:lvl8pPr>
            <a:lvl9pPr lvl="8" rtl="0">
              <a:spcBef>
                <a:spcPts val="0"/>
              </a:spcBef>
              <a:spcAft>
                <a:spcPts val="0"/>
              </a:spcAft>
              <a:buClr>
                <a:srgbClr val="005F9E"/>
              </a:buClr>
              <a:buSzPts val="2400"/>
              <a:buFont typeface="Open Sans"/>
              <a:buNone/>
              <a:defRPr>
                <a:solidFill>
                  <a:srgbClr val="005F9E"/>
                </a:solidFill>
                <a:latin typeface="Open Sans"/>
                <a:ea typeface="Open Sans"/>
                <a:cs typeface="Open Sans"/>
                <a:sym typeface="Open Sans"/>
              </a:defRPr>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8"/>
          <p:cNvSpPr/>
          <p:nvPr/>
        </p:nvSpPr>
        <p:spPr>
          <a:xfrm>
            <a:off x="-7900" y="-7900"/>
            <a:ext cx="71100" cy="5151300"/>
          </a:xfrm>
          <a:prstGeom prst="rect">
            <a:avLst/>
          </a:pr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1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02D5B"/>
              </a:buClr>
              <a:buSzPts val="2400"/>
              <a:buFont typeface="Puritan"/>
              <a:buNone/>
              <a:defRPr sz="2400">
                <a:solidFill>
                  <a:srgbClr val="002D5B"/>
                </a:solidFill>
                <a:latin typeface="Puritan"/>
                <a:ea typeface="Puritan"/>
                <a:cs typeface="Puritan"/>
                <a:sym typeface="Puritan"/>
              </a:defRPr>
            </a:lvl1pPr>
            <a:lvl2pPr lvl="1" rtl="0">
              <a:spcBef>
                <a:spcPts val="0"/>
              </a:spcBef>
              <a:spcAft>
                <a:spcPts val="0"/>
              </a:spcAft>
              <a:buClr>
                <a:srgbClr val="002D5B"/>
              </a:buClr>
              <a:buSzPts val="2400"/>
              <a:buFont typeface="Puritan"/>
              <a:buNone/>
              <a:defRPr sz="2400">
                <a:solidFill>
                  <a:srgbClr val="002D5B"/>
                </a:solidFill>
                <a:latin typeface="Puritan"/>
                <a:ea typeface="Puritan"/>
                <a:cs typeface="Puritan"/>
                <a:sym typeface="Puritan"/>
              </a:defRPr>
            </a:lvl2pPr>
            <a:lvl3pPr lvl="2" rtl="0">
              <a:spcBef>
                <a:spcPts val="0"/>
              </a:spcBef>
              <a:spcAft>
                <a:spcPts val="0"/>
              </a:spcAft>
              <a:buClr>
                <a:srgbClr val="002D5B"/>
              </a:buClr>
              <a:buSzPts val="2400"/>
              <a:buFont typeface="Puritan"/>
              <a:buNone/>
              <a:defRPr sz="2400">
                <a:solidFill>
                  <a:srgbClr val="002D5B"/>
                </a:solidFill>
                <a:latin typeface="Puritan"/>
                <a:ea typeface="Puritan"/>
                <a:cs typeface="Puritan"/>
                <a:sym typeface="Puritan"/>
              </a:defRPr>
            </a:lvl3pPr>
            <a:lvl4pPr lvl="3" rtl="0">
              <a:spcBef>
                <a:spcPts val="0"/>
              </a:spcBef>
              <a:spcAft>
                <a:spcPts val="0"/>
              </a:spcAft>
              <a:buClr>
                <a:srgbClr val="002D5B"/>
              </a:buClr>
              <a:buSzPts val="2400"/>
              <a:buFont typeface="Puritan"/>
              <a:buNone/>
              <a:defRPr sz="2400">
                <a:solidFill>
                  <a:srgbClr val="002D5B"/>
                </a:solidFill>
                <a:latin typeface="Puritan"/>
                <a:ea typeface="Puritan"/>
                <a:cs typeface="Puritan"/>
                <a:sym typeface="Puritan"/>
              </a:defRPr>
            </a:lvl4pPr>
            <a:lvl5pPr lvl="4" rtl="0">
              <a:spcBef>
                <a:spcPts val="0"/>
              </a:spcBef>
              <a:spcAft>
                <a:spcPts val="0"/>
              </a:spcAft>
              <a:buClr>
                <a:srgbClr val="002D5B"/>
              </a:buClr>
              <a:buSzPts val="2400"/>
              <a:buFont typeface="Puritan"/>
              <a:buNone/>
              <a:defRPr sz="2400">
                <a:solidFill>
                  <a:srgbClr val="002D5B"/>
                </a:solidFill>
                <a:latin typeface="Puritan"/>
                <a:ea typeface="Puritan"/>
                <a:cs typeface="Puritan"/>
                <a:sym typeface="Puritan"/>
              </a:defRPr>
            </a:lvl5pPr>
            <a:lvl6pPr lvl="5" rtl="0">
              <a:spcBef>
                <a:spcPts val="0"/>
              </a:spcBef>
              <a:spcAft>
                <a:spcPts val="0"/>
              </a:spcAft>
              <a:buClr>
                <a:srgbClr val="002D5B"/>
              </a:buClr>
              <a:buSzPts val="2400"/>
              <a:buFont typeface="Puritan"/>
              <a:buNone/>
              <a:defRPr sz="2400">
                <a:solidFill>
                  <a:srgbClr val="002D5B"/>
                </a:solidFill>
                <a:latin typeface="Puritan"/>
                <a:ea typeface="Puritan"/>
                <a:cs typeface="Puritan"/>
                <a:sym typeface="Puritan"/>
              </a:defRPr>
            </a:lvl6pPr>
            <a:lvl7pPr lvl="6" rtl="0">
              <a:spcBef>
                <a:spcPts val="0"/>
              </a:spcBef>
              <a:spcAft>
                <a:spcPts val="0"/>
              </a:spcAft>
              <a:buClr>
                <a:srgbClr val="002D5B"/>
              </a:buClr>
              <a:buSzPts val="2400"/>
              <a:buFont typeface="Puritan"/>
              <a:buNone/>
              <a:defRPr sz="2400">
                <a:solidFill>
                  <a:srgbClr val="002D5B"/>
                </a:solidFill>
                <a:latin typeface="Puritan"/>
                <a:ea typeface="Puritan"/>
                <a:cs typeface="Puritan"/>
                <a:sym typeface="Puritan"/>
              </a:defRPr>
            </a:lvl7pPr>
            <a:lvl8pPr lvl="7" rtl="0">
              <a:spcBef>
                <a:spcPts val="0"/>
              </a:spcBef>
              <a:spcAft>
                <a:spcPts val="0"/>
              </a:spcAft>
              <a:buClr>
                <a:srgbClr val="002D5B"/>
              </a:buClr>
              <a:buSzPts val="2400"/>
              <a:buFont typeface="Puritan"/>
              <a:buNone/>
              <a:defRPr sz="2400">
                <a:solidFill>
                  <a:srgbClr val="002D5B"/>
                </a:solidFill>
                <a:latin typeface="Puritan"/>
                <a:ea typeface="Puritan"/>
                <a:cs typeface="Puritan"/>
                <a:sym typeface="Puritan"/>
              </a:defRPr>
            </a:lvl8pPr>
            <a:lvl9pPr lvl="8" rtl="0">
              <a:spcBef>
                <a:spcPts val="0"/>
              </a:spcBef>
              <a:spcAft>
                <a:spcPts val="0"/>
              </a:spcAft>
              <a:buClr>
                <a:srgbClr val="002D5B"/>
              </a:buClr>
              <a:buSzPts val="2400"/>
              <a:buFont typeface="Puritan"/>
              <a:buNone/>
              <a:defRPr sz="2400">
                <a:solidFill>
                  <a:srgbClr val="002D5B"/>
                </a:solidFill>
                <a:latin typeface="Puritan"/>
                <a:ea typeface="Puritan"/>
                <a:cs typeface="Puritan"/>
                <a:sym typeface="Purita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6A6976"/>
              </a:buClr>
              <a:buSzPts val="1600"/>
              <a:buFont typeface="Roboto"/>
              <a:buChar char="●"/>
              <a:defRPr sz="1600">
                <a:solidFill>
                  <a:srgbClr val="6A6976"/>
                </a:solidFill>
                <a:latin typeface="Roboto"/>
                <a:ea typeface="Roboto"/>
                <a:cs typeface="Roboto"/>
                <a:sym typeface="Roboto"/>
              </a:defRPr>
            </a:lvl1pPr>
            <a:lvl2pPr indent="-317500" lvl="1" marL="914400" rtl="0">
              <a:lnSpc>
                <a:spcPct val="115000"/>
              </a:lnSpc>
              <a:spcBef>
                <a:spcPts val="1600"/>
              </a:spcBef>
              <a:spcAft>
                <a:spcPts val="0"/>
              </a:spcAft>
              <a:buClr>
                <a:srgbClr val="6A6976"/>
              </a:buClr>
              <a:buSzPts val="1400"/>
              <a:buFont typeface="Roboto"/>
              <a:buChar char="○"/>
              <a:defRPr>
                <a:solidFill>
                  <a:srgbClr val="6A6976"/>
                </a:solidFill>
                <a:latin typeface="Roboto"/>
                <a:ea typeface="Roboto"/>
                <a:cs typeface="Roboto"/>
                <a:sym typeface="Roboto"/>
              </a:defRPr>
            </a:lvl2pPr>
            <a:lvl3pPr indent="-304800" lvl="2" marL="1371600" rtl="0">
              <a:lnSpc>
                <a:spcPct val="115000"/>
              </a:lnSpc>
              <a:spcBef>
                <a:spcPts val="1600"/>
              </a:spcBef>
              <a:spcAft>
                <a:spcPts val="0"/>
              </a:spcAft>
              <a:buClr>
                <a:srgbClr val="6A6976"/>
              </a:buClr>
              <a:buSzPts val="1200"/>
              <a:buFont typeface="Roboto"/>
              <a:buChar char="■"/>
              <a:defRPr sz="1200">
                <a:solidFill>
                  <a:srgbClr val="6A6976"/>
                </a:solidFill>
                <a:latin typeface="Roboto"/>
                <a:ea typeface="Roboto"/>
                <a:cs typeface="Roboto"/>
                <a:sym typeface="Roboto"/>
              </a:defRPr>
            </a:lvl3pPr>
            <a:lvl4pPr indent="-298450" lvl="3" marL="1828800" rtl="0">
              <a:lnSpc>
                <a:spcPct val="115000"/>
              </a:lnSpc>
              <a:spcBef>
                <a:spcPts val="1600"/>
              </a:spcBef>
              <a:spcAft>
                <a:spcPts val="0"/>
              </a:spcAft>
              <a:buClr>
                <a:srgbClr val="6A6976"/>
              </a:buClr>
              <a:buSzPts val="1100"/>
              <a:buFont typeface="Roboto"/>
              <a:buChar char="●"/>
              <a:defRPr sz="1100">
                <a:solidFill>
                  <a:srgbClr val="6A6976"/>
                </a:solidFill>
                <a:latin typeface="Roboto"/>
                <a:ea typeface="Roboto"/>
                <a:cs typeface="Roboto"/>
                <a:sym typeface="Roboto"/>
              </a:defRPr>
            </a:lvl4pPr>
            <a:lvl5pPr indent="-292100" lvl="4" marL="2286000" rtl="0">
              <a:lnSpc>
                <a:spcPct val="115000"/>
              </a:lnSpc>
              <a:spcBef>
                <a:spcPts val="1600"/>
              </a:spcBef>
              <a:spcAft>
                <a:spcPts val="0"/>
              </a:spcAft>
              <a:buClr>
                <a:srgbClr val="6A6976"/>
              </a:buClr>
              <a:buSzPts val="1000"/>
              <a:buFont typeface="Roboto"/>
              <a:buChar char="○"/>
              <a:defRPr sz="1000">
                <a:solidFill>
                  <a:srgbClr val="6A6976"/>
                </a:solidFill>
                <a:latin typeface="Roboto"/>
                <a:ea typeface="Roboto"/>
                <a:cs typeface="Roboto"/>
                <a:sym typeface="Roboto"/>
              </a:defRPr>
            </a:lvl5pPr>
            <a:lvl6pPr indent="-285750" lvl="5" marL="2743200" rtl="0">
              <a:lnSpc>
                <a:spcPct val="115000"/>
              </a:lnSpc>
              <a:spcBef>
                <a:spcPts val="1600"/>
              </a:spcBef>
              <a:spcAft>
                <a:spcPts val="0"/>
              </a:spcAft>
              <a:buClr>
                <a:srgbClr val="6A6976"/>
              </a:buClr>
              <a:buSzPts val="900"/>
              <a:buFont typeface="Roboto"/>
              <a:buChar char="■"/>
              <a:defRPr sz="900">
                <a:solidFill>
                  <a:srgbClr val="6A6976"/>
                </a:solidFill>
                <a:latin typeface="Roboto"/>
                <a:ea typeface="Roboto"/>
                <a:cs typeface="Roboto"/>
                <a:sym typeface="Roboto"/>
              </a:defRPr>
            </a:lvl6pPr>
            <a:lvl7pPr indent="-279400" lvl="6" marL="3200400" rtl="0">
              <a:lnSpc>
                <a:spcPct val="115000"/>
              </a:lnSpc>
              <a:spcBef>
                <a:spcPts val="1600"/>
              </a:spcBef>
              <a:spcAft>
                <a:spcPts val="0"/>
              </a:spcAft>
              <a:buClr>
                <a:srgbClr val="6A6976"/>
              </a:buClr>
              <a:buSzPts val="800"/>
              <a:buFont typeface="Roboto"/>
              <a:buChar char="●"/>
              <a:defRPr sz="800">
                <a:solidFill>
                  <a:srgbClr val="6A6976"/>
                </a:solidFill>
                <a:latin typeface="Roboto"/>
                <a:ea typeface="Roboto"/>
                <a:cs typeface="Roboto"/>
                <a:sym typeface="Roboto"/>
              </a:defRPr>
            </a:lvl7pPr>
            <a:lvl8pPr indent="-273050" lvl="7" marL="3657600" rtl="0">
              <a:lnSpc>
                <a:spcPct val="115000"/>
              </a:lnSpc>
              <a:spcBef>
                <a:spcPts val="1600"/>
              </a:spcBef>
              <a:spcAft>
                <a:spcPts val="0"/>
              </a:spcAft>
              <a:buClr>
                <a:srgbClr val="6A6976"/>
              </a:buClr>
              <a:buSzPts val="700"/>
              <a:buFont typeface="Roboto"/>
              <a:buChar char="○"/>
              <a:defRPr sz="700">
                <a:solidFill>
                  <a:srgbClr val="6A6976"/>
                </a:solidFill>
                <a:latin typeface="Roboto"/>
                <a:ea typeface="Roboto"/>
                <a:cs typeface="Roboto"/>
                <a:sym typeface="Roboto"/>
              </a:defRPr>
            </a:lvl8pPr>
            <a:lvl9pPr indent="-266700" lvl="8" marL="4114800" rtl="0">
              <a:lnSpc>
                <a:spcPct val="115000"/>
              </a:lnSpc>
              <a:spcBef>
                <a:spcPts val="1600"/>
              </a:spcBef>
              <a:spcAft>
                <a:spcPts val="1600"/>
              </a:spcAft>
              <a:buClr>
                <a:srgbClr val="6A6976"/>
              </a:buClr>
              <a:buSzPts val="600"/>
              <a:buFont typeface="Roboto"/>
              <a:buChar char="■"/>
              <a:defRPr sz="600">
                <a:solidFill>
                  <a:srgbClr val="6A6976"/>
                </a:solidFill>
                <a:latin typeface="Roboto"/>
                <a:ea typeface="Roboto"/>
                <a:cs typeface="Roboto"/>
                <a:sym typeface="Roboto"/>
              </a:defRPr>
            </a:lvl9pPr>
          </a:lstStyle>
          <a:p/>
        </p:txBody>
      </p:sp>
      <p:sp>
        <p:nvSpPr>
          <p:cNvPr id="8" name="Google Shape;8;p1"/>
          <p:cNvSpPr txBox="1"/>
          <p:nvPr>
            <p:ph idx="12" type="sldNum"/>
          </p:nvPr>
        </p:nvSpPr>
        <p:spPr>
          <a:xfrm>
            <a:off x="8731375" y="4928430"/>
            <a:ext cx="412500" cy="198000"/>
          </a:xfrm>
          <a:prstGeom prst="rect">
            <a:avLst/>
          </a:prstGeom>
          <a:noFill/>
          <a:ln>
            <a:noFill/>
          </a:ln>
        </p:spPr>
        <p:txBody>
          <a:bodyPr anchorCtr="0" anchor="ctr" bIns="91425" lIns="91425" spcFirstLastPara="1" rIns="91425" wrap="square" tIns="91425">
            <a:noAutofit/>
          </a:bodyPr>
          <a:lstStyle>
            <a:lvl1pPr lvl="0" rtl="0" algn="r">
              <a:lnSpc>
                <a:spcPct val="100000"/>
              </a:lnSpc>
              <a:buNone/>
              <a:defRPr sz="900">
                <a:solidFill>
                  <a:srgbClr val="6A6976"/>
                </a:solidFill>
                <a:latin typeface="Roboto"/>
                <a:ea typeface="Roboto"/>
                <a:cs typeface="Roboto"/>
                <a:sym typeface="Roboto"/>
              </a:defRPr>
            </a:lvl1pPr>
            <a:lvl2pPr lvl="1" rtl="0" algn="r">
              <a:lnSpc>
                <a:spcPct val="100000"/>
              </a:lnSpc>
              <a:buNone/>
              <a:defRPr sz="900">
                <a:solidFill>
                  <a:srgbClr val="6A6976"/>
                </a:solidFill>
                <a:latin typeface="Roboto"/>
                <a:ea typeface="Roboto"/>
                <a:cs typeface="Roboto"/>
                <a:sym typeface="Roboto"/>
              </a:defRPr>
            </a:lvl2pPr>
            <a:lvl3pPr lvl="2" rtl="0" algn="r">
              <a:lnSpc>
                <a:spcPct val="100000"/>
              </a:lnSpc>
              <a:buNone/>
              <a:defRPr sz="900">
                <a:solidFill>
                  <a:srgbClr val="6A6976"/>
                </a:solidFill>
                <a:latin typeface="Roboto"/>
                <a:ea typeface="Roboto"/>
                <a:cs typeface="Roboto"/>
                <a:sym typeface="Roboto"/>
              </a:defRPr>
            </a:lvl3pPr>
            <a:lvl4pPr lvl="3" rtl="0" algn="r">
              <a:lnSpc>
                <a:spcPct val="100000"/>
              </a:lnSpc>
              <a:buNone/>
              <a:defRPr sz="900">
                <a:solidFill>
                  <a:srgbClr val="6A6976"/>
                </a:solidFill>
                <a:latin typeface="Roboto"/>
                <a:ea typeface="Roboto"/>
                <a:cs typeface="Roboto"/>
                <a:sym typeface="Roboto"/>
              </a:defRPr>
            </a:lvl4pPr>
            <a:lvl5pPr lvl="4" rtl="0" algn="r">
              <a:lnSpc>
                <a:spcPct val="100000"/>
              </a:lnSpc>
              <a:buNone/>
              <a:defRPr sz="900">
                <a:solidFill>
                  <a:srgbClr val="6A6976"/>
                </a:solidFill>
                <a:latin typeface="Roboto"/>
                <a:ea typeface="Roboto"/>
                <a:cs typeface="Roboto"/>
                <a:sym typeface="Roboto"/>
              </a:defRPr>
            </a:lvl5pPr>
            <a:lvl6pPr lvl="5" rtl="0" algn="r">
              <a:lnSpc>
                <a:spcPct val="100000"/>
              </a:lnSpc>
              <a:buNone/>
              <a:defRPr sz="900">
                <a:solidFill>
                  <a:srgbClr val="6A6976"/>
                </a:solidFill>
                <a:latin typeface="Roboto"/>
                <a:ea typeface="Roboto"/>
                <a:cs typeface="Roboto"/>
                <a:sym typeface="Roboto"/>
              </a:defRPr>
            </a:lvl6pPr>
            <a:lvl7pPr lvl="6" rtl="0" algn="r">
              <a:lnSpc>
                <a:spcPct val="100000"/>
              </a:lnSpc>
              <a:buNone/>
              <a:defRPr sz="900">
                <a:solidFill>
                  <a:srgbClr val="6A6976"/>
                </a:solidFill>
                <a:latin typeface="Roboto"/>
                <a:ea typeface="Roboto"/>
                <a:cs typeface="Roboto"/>
                <a:sym typeface="Roboto"/>
              </a:defRPr>
            </a:lvl7pPr>
            <a:lvl8pPr lvl="7" rtl="0" algn="r">
              <a:lnSpc>
                <a:spcPct val="100000"/>
              </a:lnSpc>
              <a:buNone/>
              <a:defRPr sz="900">
                <a:solidFill>
                  <a:srgbClr val="6A6976"/>
                </a:solidFill>
                <a:latin typeface="Roboto"/>
                <a:ea typeface="Roboto"/>
                <a:cs typeface="Roboto"/>
                <a:sym typeface="Roboto"/>
              </a:defRPr>
            </a:lvl8pPr>
            <a:lvl9pPr lvl="8" rtl="0" algn="r">
              <a:lnSpc>
                <a:spcPct val="100000"/>
              </a:lnSpc>
              <a:buNone/>
              <a:defRPr sz="900">
                <a:solidFill>
                  <a:srgbClr val="6A6976"/>
                </a:solidFill>
                <a:latin typeface="Roboto"/>
                <a:ea typeface="Roboto"/>
                <a:cs typeface="Roboto"/>
                <a:sym typeface="Roboto"/>
              </a:defRPr>
            </a:lvl9pPr>
          </a:lstStyle>
          <a:p>
            <a:pPr indent="0" lvl="0" marL="0" rtl="0" algn="r">
              <a:spcBef>
                <a:spcPts val="0"/>
              </a:spcBef>
              <a:spcAft>
                <a:spcPts val="0"/>
              </a:spcAft>
              <a:buNone/>
            </a:pPr>
            <a:r>
              <a:rPr lang="en"/>
              <a:t>01</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Prediction of Product upgrade of freemium/trial users</a:t>
            </a:r>
            <a:endParaRPr b="1"/>
          </a:p>
        </p:txBody>
      </p:sp>
      <p:sp>
        <p:nvSpPr>
          <p:cNvPr id="76" name="Google Shape;76;p17"/>
          <p:cNvSpPr txBox="1"/>
          <p:nvPr>
            <p:ph idx="1" type="body"/>
          </p:nvPr>
        </p:nvSpPr>
        <p:spPr>
          <a:xfrm>
            <a:off x="311700" y="1690225"/>
            <a:ext cx="8520600" cy="28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u="sng">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b="1" u="sng">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b="1" u="sng">
              <a:solidFill>
                <a:schemeClr val="dk1"/>
              </a:solidFill>
              <a:latin typeface="Open Sans"/>
              <a:ea typeface="Open Sans"/>
              <a:cs typeface="Open Sans"/>
              <a:sym typeface="Open Sans"/>
            </a:endParaRPr>
          </a:p>
          <a:p>
            <a:pPr indent="0" lvl="0" marL="0" rtl="0" algn="l">
              <a:spcBef>
                <a:spcPts val="1600"/>
              </a:spcBef>
              <a:spcAft>
                <a:spcPts val="0"/>
              </a:spcAft>
              <a:buNone/>
            </a:pPr>
            <a:r>
              <a:rPr b="1" lang="en" u="sng">
                <a:solidFill>
                  <a:schemeClr val="dk1"/>
                </a:solidFill>
                <a:latin typeface="Open Sans"/>
                <a:ea typeface="Open Sans"/>
                <a:cs typeface="Open Sans"/>
                <a:sym typeface="Open Sans"/>
              </a:rPr>
              <a:t>Student</a:t>
            </a:r>
            <a:r>
              <a:rPr b="1" lang="en">
                <a:solidFill>
                  <a:schemeClr val="dk1"/>
                </a:solidFill>
                <a:latin typeface="Open Sans"/>
                <a:ea typeface="Open Sans"/>
                <a:cs typeface="Open Sans"/>
                <a:sym typeface="Open Sans"/>
              </a:rPr>
              <a:t> : Prasanth R(2019hc04979)</a:t>
            </a:r>
            <a:endParaRPr b="1">
              <a:solidFill>
                <a:schemeClr val="dk1"/>
              </a:solidFill>
              <a:latin typeface="Open Sans"/>
              <a:ea typeface="Open Sans"/>
              <a:cs typeface="Open Sans"/>
              <a:sym typeface="Open Sans"/>
            </a:endParaRPr>
          </a:p>
          <a:p>
            <a:pPr indent="0" lvl="0" marL="0" rtl="0" algn="l">
              <a:spcBef>
                <a:spcPts val="1600"/>
              </a:spcBef>
              <a:spcAft>
                <a:spcPts val="0"/>
              </a:spcAft>
              <a:buNone/>
            </a:pPr>
            <a:r>
              <a:rPr b="1" lang="en" u="sng">
                <a:solidFill>
                  <a:schemeClr val="dk1"/>
                </a:solidFill>
                <a:latin typeface="Open Sans"/>
                <a:ea typeface="Open Sans"/>
                <a:cs typeface="Open Sans"/>
                <a:sym typeface="Open Sans"/>
              </a:rPr>
              <a:t>Supervisor</a:t>
            </a:r>
            <a:r>
              <a:rPr b="1" lang="en">
                <a:solidFill>
                  <a:schemeClr val="dk1"/>
                </a:solidFill>
                <a:latin typeface="Open Sans"/>
                <a:ea typeface="Open Sans"/>
                <a:cs typeface="Open Sans"/>
                <a:sym typeface="Open Sans"/>
              </a:rPr>
              <a:t> : Sabari Murugan S</a:t>
            </a:r>
            <a:endParaRPr b="1">
              <a:solidFill>
                <a:schemeClr val="dk1"/>
              </a:solidFill>
              <a:latin typeface="Open Sans"/>
              <a:ea typeface="Open Sans"/>
              <a:cs typeface="Open Sans"/>
              <a:sym typeface="Open Sans"/>
            </a:endParaRPr>
          </a:p>
          <a:p>
            <a:pPr indent="0" lvl="0" marL="0" rtl="0" algn="l">
              <a:spcBef>
                <a:spcPts val="1600"/>
              </a:spcBef>
              <a:spcAft>
                <a:spcPts val="1600"/>
              </a:spcAft>
              <a:buNone/>
            </a:pPr>
            <a:r>
              <a:rPr b="1" lang="en" u="sng">
                <a:solidFill>
                  <a:schemeClr val="dk1"/>
                </a:solidFill>
                <a:latin typeface="Open Sans"/>
                <a:ea typeface="Open Sans"/>
                <a:cs typeface="Open Sans"/>
                <a:sym typeface="Open Sans"/>
              </a:rPr>
              <a:t>Examiner</a:t>
            </a:r>
            <a:r>
              <a:rPr b="1" lang="en">
                <a:solidFill>
                  <a:schemeClr val="dk1"/>
                </a:solidFill>
                <a:latin typeface="Open Sans"/>
                <a:ea typeface="Open Sans"/>
                <a:cs typeface="Open Sans"/>
                <a:sym typeface="Open Sans"/>
              </a:rPr>
              <a:t> : Govada Aruna</a:t>
            </a:r>
            <a:endParaRPr b="1">
              <a:solidFill>
                <a:schemeClr val="dk1"/>
              </a:solidFill>
              <a:latin typeface="Open Sans"/>
              <a:ea typeface="Open Sans"/>
              <a:cs typeface="Open Sans"/>
              <a:sym typeface="Open Sans"/>
            </a:endParaRPr>
          </a:p>
        </p:txBody>
      </p:sp>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7"/>
          <p:cNvSpPr txBox="1"/>
          <p:nvPr>
            <p:ph idx="2" type="title"/>
          </p:nvPr>
        </p:nvSpPr>
        <p:spPr>
          <a:xfrm>
            <a:off x="2966325" y="1690225"/>
            <a:ext cx="4420800" cy="88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Midsem </a:t>
            </a:r>
            <a:r>
              <a:rPr b="1" lang="en" sz="3000">
                <a:solidFill>
                  <a:schemeClr val="dk1"/>
                </a:solidFill>
              </a:rPr>
              <a:t>Review</a:t>
            </a:r>
            <a:endParaRPr b="1"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2453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rPr>
              <a:t>Model Selection</a:t>
            </a:r>
            <a:endParaRPr b="1" sz="1600">
              <a:solidFill>
                <a:srgbClr val="000000"/>
              </a:solidFill>
            </a:endParaRPr>
          </a:p>
        </p:txBody>
      </p:sp>
      <p:sp>
        <p:nvSpPr>
          <p:cNvPr id="143" name="Google Shape;143;p26"/>
          <p:cNvSpPr txBox="1"/>
          <p:nvPr>
            <p:ph idx="1" type="body"/>
          </p:nvPr>
        </p:nvSpPr>
        <p:spPr>
          <a:xfrm>
            <a:off x="284050" y="366875"/>
            <a:ext cx="8520600" cy="46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is build on top of the finalized features using various techniques.</a:t>
            </a:r>
            <a:endParaRPr/>
          </a:p>
          <a:p>
            <a:pPr indent="0" lvl="0" marL="0" rtl="0" algn="l">
              <a:spcBef>
                <a:spcPts val="1600"/>
              </a:spcBef>
              <a:spcAft>
                <a:spcPts val="0"/>
              </a:spcAft>
              <a:buNone/>
            </a:pPr>
            <a:r>
              <a:rPr lang="en"/>
              <a:t>As the problem statement belongs to classification model related, we started the model building process with the basic “LogisticRegression” algorithm and build the “DecisionTree”, “RandomForest” and “knn” models using the processed dataset.</a:t>
            </a:r>
            <a:endParaRPr/>
          </a:p>
          <a:p>
            <a:pPr indent="0" lvl="0" marL="0" rtl="0" algn="l">
              <a:spcBef>
                <a:spcPts val="1600"/>
              </a:spcBef>
              <a:spcAft>
                <a:spcPts val="0"/>
              </a:spcAft>
              <a:buNone/>
            </a:pPr>
            <a:r>
              <a:rPr lang="en"/>
              <a:t>We compared the classification algorithms based on ROC curve and accuracy score also using k-fold Cross-Validation. Based on the aforementioned result </a:t>
            </a:r>
            <a:r>
              <a:rPr lang="en"/>
              <a:t>“RandomForest” performed better than other algorithms. Traditional Propensity Ensemble methods for uplift modeling such as “XGBClassifier” will be used to increase the accuracy of the model and for final predictions.</a:t>
            </a:r>
            <a:endParaRPr/>
          </a:p>
          <a:p>
            <a:pPr indent="0" lvl="0" marL="0" rtl="0" algn="l">
              <a:spcBef>
                <a:spcPts val="1600"/>
              </a:spcBef>
              <a:spcAft>
                <a:spcPts val="1600"/>
              </a:spcAft>
              <a:buNone/>
            </a:pPr>
            <a:r>
              <a:t/>
            </a:r>
            <a:endParaRPr/>
          </a:p>
        </p:txBody>
      </p:sp>
      <p:sp>
        <p:nvSpPr>
          <p:cNvPr id="144" name="Google Shape;14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6"/>
          <p:cNvPicPr preferRelativeResize="0"/>
          <p:nvPr/>
        </p:nvPicPr>
        <p:blipFill>
          <a:blip r:embed="rId3">
            <a:alphaModFix/>
          </a:blip>
          <a:stretch>
            <a:fillRect/>
          </a:stretch>
        </p:blipFill>
        <p:spPr>
          <a:xfrm>
            <a:off x="374700" y="2922000"/>
            <a:ext cx="3848875" cy="1874875"/>
          </a:xfrm>
          <a:prstGeom prst="rect">
            <a:avLst/>
          </a:prstGeom>
          <a:noFill/>
          <a:ln>
            <a:noFill/>
          </a:ln>
        </p:spPr>
      </p:pic>
      <p:pic>
        <p:nvPicPr>
          <p:cNvPr id="146" name="Google Shape;146;p26"/>
          <p:cNvPicPr preferRelativeResize="0"/>
          <p:nvPr/>
        </p:nvPicPr>
        <p:blipFill>
          <a:blip r:embed="rId4">
            <a:alphaModFix/>
          </a:blip>
          <a:stretch>
            <a:fillRect/>
          </a:stretch>
        </p:blipFill>
        <p:spPr>
          <a:xfrm>
            <a:off x="4527750" y="2922000"/>
            <a:ext cx="3694025" cy="174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2453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rPr>
              <a:t>Model Building</a:t>
            </a:r>
            <a:endParaRPr b="1" sz="1600">
              <a:solidFill>
                <a:srgbClr val="000000"/>
              </a:solidFill>
            </a:endParaRPr>
          </a:p>
        </p:txBody>
      </p:sp>
      <p:sp>
        <p:nvSpPr>
          <p:cNvPr id="152" name="Google Shape;152;p27"/>
          <p:cNvSpPr txBox="1"/>
          <p:nvPr>
            <p:ph idx="1" type="body"/>
          </p:nvPr>
        </p:nvSpPr>
        <p:spPr>
          <a:xfrm>
            <a:off x="284050" y="366875"/>
            <a:ext cx="8520600" cy="46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6976"/>
                </a:solidFill>
                <a:highlight>
                  <a:srgbClr val="FFFFFF"/>
                </a:highlight>
                <a:latin typeface="Roboto"/>
                <a:ea typeface="Roboto"/>
                <a:cs typeface="Roboto"/>
                <a:sym typeface="Roboto"/>
              </a:rPr>
              <a:t>We have used AWS Sagemaker which is a Machine Learning end to end service that solves the problem of training, tuning, and deploying Machine Learning models.</a:t>
            </a:r>
            <a:endParaRPr>
              <a:solidFill>
                <a:srgbClr val="6A6976"/>
              </a:solidFill>
              <a:highlight>
                <a:srgbClr val="FFFFFF"/>
              </a:highlight>
              <a:latin typeface="Roboto"/>
              <a:ea typeface="Roboto"/>
              <a:cs typeface="Roboto"/>
              <a:sym typeface="Roboto"/>
            </a:endParaRPr>
          </a:p>
          <a:p>
            <a:pPr indent="0" lvl="0" marL="0" rtl="0" algn="l">
              <a:spcBef>
                <a:spcPts val="1600"/>
              </a:spcBef>
              <a:spcAft>
                <a:spcPts val="0"/>
              </a:spcAft>
              <a:buNone/>
            </a:pPr>
            <a:r>
              <a:rPr lang="en">
                <a:solidFill>
                  <a:srgbClr val="6A6976"/>
                </a:solidFill>
                <a:highlight>
                  <a:srgbClr val="FFFFFF"/>
                </a:highlight>
                <a:latin typeface="Roboto"/>
                <a:ea typeface="Roboto"/>
                <a:cs typeface="Roboto"/>
                <a:sym typeface="Roboto"/>
              </a:rPr>
              <a:t>It provides us with a Jupyter Notebook instance that runs on a virtual machine hosted by Amazon. We can perform all our data analysis and preprocessing in the notebook along with model development and validation as we do on our local machines. Furthermore, it enables us to deploy our model by creating an API endpoint that can be accessed through any web app to obtain results.</a:t>
            </a:r>
            <a:endParaRPr>
              <a:solidFill>
                <a:srgbClr val="6A6976"/>
              </a:solidFill>
              <a:highlight>
                <a:srgbClr val="FFFFFF"/>
              </a:highlight>
              <a:latin typeface="Roboto"/>
              <a:ea typeface="Roboto"/>
              <a:cs typeface="Roboto"/>
              <a:sym typeface="Roboto"/>
            </a:endParaRPr>
          </a:p>
          <a:p>
            <a:pPr indent="0" lvl="0" marL="0" rtl="0" algn="l">
              <a:spcBef>
                <a:spcPts val="1600"/>
              </a:spcBef>
              <a:spcAft>
                <a:spcPts val="0"/>
              </a:spcAft>
              <a:buNone/>
            </a:pPr>
            <a:r>
              <a:rPr lang="en">
                <a:solidFill>
                  <a:srgbClr val="6A6976"/>
                </a:solidFill>
                <a:highlight>
                  <a:srgbClr val="FFFFFF"/>
                </a:highlight>
                <a:latin typeface="Roboto"/>
                <a:ea typeface="Roboto"/>
                <a:cs typeface="Roboto"/>
                <a:sym typeface="Roboto"/>
              </a:rPr>
              <a:t>AWS Sagemaker creates endpoint for our model to interact with various applications making use of various additional services provided by AWS, such as Lambda Function &amp; AWS API Gateway Proxy. However here our main aim is to create an endpoint.</a:t>
            </a:r>
            <a:endParaRPr sz="1300">
              <a:solidFill>
                <a:srgbClr val="6A6976"/>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a:solidFill>
                <a:srgbClr val="6A6976"/>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sp>
        <p:nvSpPr>
          <p:cNvPr id="153" name="Google Shape;15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7"/>
          <p:cNvPicPr preferRelativeResize="0"/>
          <p:nvPr/>
        </p:nvPicPr>
        <p:blipFill>
          <a:blip r:embed="rId3">
            <a:alphaModFix/>
          </a:blip>
          <a:stretch>
            <a:fillRect/>
          </a:stretch>
        </p:blipFill>
        <p:spPr>
          <a:xfrm>
            <a:off x="883600" y="3058725"/>
            <a:ext cx="6832426" cy="1731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36175"/>
            <a:ext cx="8336400" cy="919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5F9E"/>
                </a:solidFill>
                <a:latin typeface="Open Sans"/>
                <a:ea typeface="Open Sans"/>
                <a:cs typeface="Open Sans"/>
                <a:sym typeface="Open Sans"/>
              </a:rPr>
              <a:t>Screenshots of AWS Sagemaker instances</a:t>
            </a:r>
            <a:endParaRPr>
              <a:solidFill>
                <a:srgbClr val="005F9E"/>
              </a:solidFill>
              <a:latin typeface="Open Sans"/>
              <a:ea typeface="Open Sans"/>
              <a:cs typeface="Open Sans"/>
              <a:sym typeface="Open Sans"/>
            </a:endParaRPr>
          </a:p>
          <a:p>
            <a:pPr indent="0" lvl="0" marL="0" rtl="0" algn="l">
              <a:spcBef>
                <a:spcPts val="0"/>
              </a:spcBef>
              <a:spcAft>
                <a:spcPts val="0"/>
              </a:spcAft>
              <a:buNone/>
            </a:pPr>
            <a:r>
              <a:t/>
            </a:r>
            <a:endParaRPr>
              <a:solidFill>
                <a:srgbClr val="005F9E"/>
              </a:solidFill>
              <a:latin typeface="Open Sans"/>
              <a:ea typeface="Open Sans"/>
              <a:cs typeface="Open Sans"/>
              <a:sym typeface="Open Sans"/>
            </a:endParaRPr>
          </a:p>
        </p:txBody>
      </p:sp>
      <p:pic>
        <p:nvPicPr>
          <p:cNvPr id="160" name="Google Shape;160;p28"/>
          <p:cNvPicPr preferRelativeResize="0"/>
          <p:nvPr/>
        </p:nvPicPr>
        <p:blipFill rotWithShape="1">
          <a:blip r:embed="rId3">
            <a:alphaModFix/>
          </a:blip>
          <a:srcRect b="-5786" l="0" r="0" t="0"/>
          <a:stretch/>
        </p:blipFill>
        <p:spPr>
          <a:xfrm>
            <a:off x="232050" y="1102750"/>
            <a:ext cx="8702675" cy="1662425"/>
          </a:xfrm>
          <a:prstGeom prst="rect">
            <a:avLst/>
          </a:prstGeom>
          <a:noFill/>
          <a:ln>
            <a:noFill/>
          </a:ln>
        </p:spPr>
      </p:pic>
      <p:sp>
        <p:nvSpPr>
          <p:cNvPr id="161" name="Google Shape;161;p28"/>
          <p:cNvSpPr txBox="1"/>
          <p:nvPr/>
        </p:nvSpPr>
        <p:spPr>
          <a:xfrm>
            <a:off x="311700" y="780800"/>
            <a:ext cx="5127300" cy="265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00">
                <a:solidFill>
                  <a:srgbClr val="005F9E"/>
                </a:solidFill>
                <a:latin typeface="Roboto"/>
                <a:ea typeface="Roboto"/>
                <a:cs typeface="Roboto"/>
                <a:sym typeface="Roboto"/>
              </a:rPr>
              <a:t>AWS SageMaker notebook instances</a:t>
            </a:r>
            <a:endParaRPr sz="650">
              <a:latin typeface="Roboto"/>
              <a:ea typeface="Roboto"/>
              <a:cs typeface="Roboto"/>
              <a:sym typeface="Roboto"/>
            </a:endParaRPr>
          </a:p>
        </p:txBody>
      </p:sp>
      <p:pic>
        <p:nvPicPr>
          <p:cNvPr id="162" name="Google Shape;162;p28"/>
          <p:cNvPicPr preferRelativeResize="0"/>
          <p:nvPr/>
        </p:nvPicPr>
        <p:blipFill>
          <a:blip r:embed="rId4">
            <a:alphaModFix/>
          </a:blip>
          <a:stretch>
            <a:fillRect/>
          </a:stretch>
        </p:blipFill>
        <p:spPr>
          <a:xfrm>
            <a:off x="232050" y="3122600"/>
            <a:ext cx="8702674" cy="1701575"/>
          </a:xfrm>
          <a:prstGeom prst="rect">
            <a:avLst/>
          </a:prstGeom>
          <a:noFill/>
          <a:ln>
            <a:noFill/>
          </a:ln>
        </p:spPr>
      </p:pic>
      <p:sp>
        <p:nvSpPr>
          <p:cNvPr id="163" name="Google Shape;163;p28"/>
          <p:cNvSpPr txBox="1"/>
          <p:nvPr/>
        </p:nvSpPr>
        <p:spPr>
          <a:xfrm>
            <a:off x="311700" y="2811138"/>
            <a:ext cx="5127300" cy="2655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00">
                <a:solidFill>
                  <a:srgbClr val="005F9E"/>
                </a:solidFill>
                <a:latin typeface="Roboto"/>
                <a:ea typeface="Roboto"/>
                <a:cs typeface="Roboto"/>
                <a:sym typeface="Roboto"/>
              </a:rPr>
              <a:t>AWS SageMaker endpoint</a:t>
            </a:r>
            <a:endParaRPr sz="65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267475" y="74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Model Deployment</a:t>
            </a:r>
            <a:endParaRPr b="1" sz="1600"/>
          </a:p>
        </p:txBody>
      </p:sp>
      <p:sp>
        <p:nvSpPr>
          <p:cNvPr id="169" name="Google Shape;169;p29"/>
          <p:cNvSpPr txBox="1"/>
          <p:nvPr>
            <p:ph idx="1" type="body"/>
          </p:nvPr>
        </p:nvSpPr>
        <p:spPr>
          <a:xfrm>
            <a:off x="311700" y="433223"/>
            <a:ext cx="8520600" cy="41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Arial"/>
                <a:ea typeface="Arial"/>
                <a:cs typeface="Arial"/>
                <a:sym typeface="Arial"/>
              </a:rPr>
              <a:t>T</a:t>
            </a:r>
            <a:r>
              <a:rPr lang="en">
                <a:solidFill>
                  <a:srgbClr val="666666"/>
                </a:solidFill>
                <a:latin typeface="Arial"/>
                <a:ea typeface="Arial"/>
                <a:cs typeface="Arial"/>
                <a:sym typeface="Arial"/>
              </a:rPr>
              <a:t>he ML model is deployed into </a:t>
            </a:r>
            <a:r>
              <a:rPr lang="en">
                <a:solidFill>
                  <a:srgbClr val="666666"/>
                </a:solidFill>
                <a:latin typeface="Open Sans"/>
                <a:ea typeface="Open Sans"/>
                <a:cs typeface="Open Sans"/>
                <a:sym typeface="Open Sans"/>
              </a:rPr>
              <a:t>AWS SageMaker and Amazon SageMaker model provides a feature to access endpoint using http, lambda protocol. As part of this dissertation we are accessing the aws sagemaker endpoint using Amazon API Gateway and AWS Lambda combinations. </a:t>
            </a:r>
            <a:endParaRPr>
              <a:solidFill>
                <a:srgbClr val="666666"/>
              </a:solidFill>
              <a:latin typeface="Open Sans"/>
              <a:ea typeface="Open Sans"/>
              <a:cs typeface="Open Sans"/>
              <a:sym typeface="Open Sans"/>
            </a:endParaRPr>
          </a:p>
          <a:p>
            <a:pPr indent="0" lvl="0" marL="457200" rtl="0" algn="l">
              <a:spcBef>
                <a:spcPts val="1600"/>
              </a:spcBef>
              <a:spcAft>
                <a:spcPts val="0"/>
              </a:spcAft>
              <a:buNone/>
            </a:pPr>
            <a:r>
              <a:t/>
            </a:r>
            <a:endParaRPr>
              <a:solidFill>
                <a:srgbClr val="666666"/>
              </a:solidFill>
              <a:latin typeface="Open Sans"/>
              <a:ea typeface="Open Sans"/>
              <a:cs typeface="Open Sans"/>
              <a:sym typeface="Open Sans"/>
            </a:endParaRPr>
          </a:p>
          <a:p>
            <a:pPr indent="0" lvl="0" marL="457200" rtl="0" algn="l">
              <a:spcBef>
                <a:spcPts val="1600"/>
              </a:spcBef>
              <a:spcAft>
                <a:spcPts val="0"/>
              </a:spcAft>
              <a:buNone/>
            </a:pPr>
            <a:r>
              <a:t/>
            </a:r>
            <a:endParaRPr>
              <a:solidFill>
                <a:srgbClr val="666666"/>
              </a:solidFill>
              <a:latin typeface="Open Sans"/>
              <a:ea typeface="Open Sans"/>
              <a:cs typeface="Open Sans"/>
              <a:sym typeface="Open Sans"/>
            </a:endParaRPr>
          </a:p>
          <a:p>
            <a:pPr indent="0" lvl="0" marL="457200" rtl="0" algn="l">
              <a:spcBef>
                <a:spcPts val="1600"/>
              </a:spcBef>
              <a:spcAft>
                <a:spcPts val="0"/>
              </a:spcAft>
              <a:buNone/>
            </a:pPr>
            <a:r>
              <a:t/>
            </a:r>
            <a:endParaRPr>
              <a:solidFill>
                <a:srgbClr val="666666"/>
              </a:solidFill>
              <a:latin typeface="Open Sans"/>
              <a:ea typeface="Open Sans"/>
              <a:cs typeface="Open Sans"/>
              <a:sym typeface="Open Sans"/>
            </a:endParaRPr>
          </a:p>
          <a:p>
            <a:pPr indent="0" lvl="0" marL="457200" rtl="0" algn="l">
              <a:lnSpc>
                <a:spcPct val="100000"/>
              </a:lnSpc>
              <a:spcBef>
                <a:spcPts val="1600"/>
              </a:spcBef>
              <a:spcAft>
                <a:spcPts val="0"/>
              </a:spcAft>
              <a:buNone/>
            </a:pPr>
            <a:r>
              <a:t/>
            </a:r>
            <a:endParaRPr>
              <a:solidFill>
                <a:srgbClr val="666666"/>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666666"/>
                </a:solidFill>
                <a:latin typeface="Arial"/>
                <a:ea typeface="Arial"/>
                <a:cs typeface="Arial"/>
                <a:sym typeface="Arial"/>
              </a:rPr>
              <a:t>We have developed python program which will convert custom json input to pertinent payload format and call the sagemaker endpoint and return the response. The lambda will be invoked by Amazon API Gateway, which is an entry point for url access.</a:t>
            </a:r>
            <a:endParaRPr>
              <a:solidFill>
                <a:srgbClr val="666666"/>
              </a:solidFill>
              <a:latin typeface="Arial"/>
              <a:ea typeface="Arial"/>
              <a:cs typeface="Arial"/>
              <a:sym typeface="Arial"/>
            </a:endParaRPr>
          </a:p>
        </p:txBody>
      </p:sp>
      <p:sp>
        <p:nvSpPr>
          <p:cNvPr id="170" name="Google Shape;17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9"/>
          <p:cNvPicPr preferRelativeResize="0"/>
          <p:nvPr/>
        </p:nvPicPr>
        <p:blipFill>
          <a:blip r:embed="rId3">
            <a:alphaModFix/>
          </a:blip>
          <a:stretch>
            <a:fillRect/>
          </a:stretch>
        </p:blipFill>
        <p:spPr>
          <a:xfrm>
            <a:off x="812975" y="1414700"/>
            <a:ext cx="5819649" cy="1416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25375" y="72400"/>
            <a:ext cx="8336400" cy="314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900">
              <a:solidFill>
                <a:srgbClr val="005F9E"/>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900">
                <a:solidFill>
                  <a:srgbClr val="005F9E"/>
                </a:solidFill>
                <a:latin typeface="Open Sans"/>
                <a:ea typeface="Open Sans"/>
                <a:cs typeface="Open Sans"/>
                <a:sym typeface="Open Sans"/>
              </a:rPr>
              <a:t>Screenshots of AWS Lambda &amp; Gateway configuration</a:t>
            </a:r>
            <a:endParaRPr sz="1900">
              <a:solidFill>
                <a:srgbClr val="005F9E"/>
              </a:solidFill>
              <a:latin typeface="Open Sans"/>
              <a:ea typeface="Open Sans"/>
              <a:cs typeface="Open Sans"/>
              <a:sym typeface="Open Sans"/>
            </a:endParaRPr>
          </a:p>
          <a:p>
            <a:pPr indent="0" lvl="0" marL="0" rtl="0" algn="l">
              <a:spcBef>
                <a:spcPts val="0"/>
              </a:spcBef>
              <a:spcAft>
                <a:spcPts val="0"/>
              </a:spcAft>
              <a:buNone/>
            </a:pPr>
            <a:r>
              <a:t/>
            </a:r>
            <a:endParaRPr>
              <a:solidFill>
                <a:srgbClr val="005F9E"/>
              </a:solidFill>
              <a:latin typeface="Open Sans"/>
              <a:ea typeface="Open Sans"/>
              <a:cs typeface="Open Sans"/>
              <a:sym typeface="Open Sans"/>
            </a:endParaRPr>
          </a:p>
        </p:txBody>
      </p:sp>
      <p:sp>
        <p:nvSpPr>
          <p:cNvPr id="177" name="Google Shape;177;p30"/>
          <p:cNvSpPr txBox="1"/>
          <p:nvPr/>
        </p:nvSpPr>
        <p:spPr>
          <a:xfrm>
            <a:off x="499050" y="2254775"/>
            <a:ext cx="3621900" cy="314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en" sz="1000">
                <a:solidFill>
                  <a:srgbClr val="38761D"/>
                </a:solidFill>
                <a:latin typeface="Open Sans"/>
                <a:ea typeface="Open Sans"/>
                <a:cs typeface="Open Sans"/>
                <a:sym typeface="Open Sans"/>
              </a:rPr>
              <a:t>Success Scenario</a:t>
            </a:r>
            <a:endParaRPr b="1" sz="750">
              <a:solidFill>
                <a:srgbClr val="38761D"/>
              </a:solidFill>
              <a:latin typeface="Roboto"/>
              <a:ea typeface="Roboto"/>
              <a:cs typeface="Roboto"/>
              <a:sym typeface="Roboto"/>
            </a:endParaRPr>
          </a:p>
        </p:txBody>
      </p:sp>
      <p:pic>
        <p:nvPicPr>
          <p:cNvPr id="178" name="Google Shape;178;p30"/>
          <p:cNvPicPr preferRelativeResize="0"/>
          <p:nvPr/>
        </p:nvPicPr>
        <p:blipFill>
          <a:blip r:embed="rId3">
            <a:alphaModFix/>
          </a:blip>
          <a:stretch>
            <a:fillRect/>
          </a:stretch>
        </p:blipFill>
        <p:spPr>
          <a:xfrm>
            <a:off x="217325" y="2488925"/>
            <a:ext cx="4322476" cy="2574624"/>
          </a:xfrm>
          <a:prstGeom prst="rect">
            <a:avLst/>
          </a:prstGeom>
          <a:noFill/>
          <a:ln cap="flat" cmpd="sng" w="9525">
            <a:solidFill>
              <a:schemeClr val="dk2"/>
            </a:solidFill>
            <a:prstDash val="solid"/>
            <a:round/>
            <a:headEnd len="sm" w="sm" type="none"/>
            <a:tailEnd len="sm" w="sm" type="none"/>
          </a:ln>
        </p:spPr>
      </p:pic>
      <p:sp>
        <p:nvSpPr>
          <p:cNvPr id="179" name="Google Shape;179;p30"/>
          <p:cNvSpPr txBox="1"/>
          <p:nvPr/>
        </p:nvSpPr>
        <p:spPr>
          <a:xfrm>
            <a:off x="5010125" y="2254775"/>
            <a:ext cx="3621900" cy="314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en" sz="1000">
                <a:solidFill>
                  <a:srgbClr val="FF0000"/>
                </a:solidFill>
                <a:latin typeface="Open Sans"/>
                <a:ea typeface="Open Sans"/>
                <a:cs typeface="Open Sans"/>
                <a:sym typeface="Open Sans"/>
              </a:rPr>
              <a:t>Failure </a:t>
            </a:r>
            <a:r>
              <a:rPr b="1" lang="en" sz="1000">
                <a:solidFill>
                  <a:srgbClr val="FF0000"/>
                </a:solidFill>
                <a:latin typeface="Open Sans"/>
                <a:ea typeface="Open Sans"/>
                <a:cs typeface="Open Sans"/>
                <a:sym typeface="Open Sans"/>
              </a:rPr>
              <a:t>Scenario</a:t>
            </a:r>
            <a:endParaRPr b="1" sz="750">
              <a:solidFill>
                <a:srgbClr val="FF0000"/>
              </a:solidFill>
              <a:latin typeface="Roboto"/>
              <a:ea typeface="Roboto"/>
              <a:cs typeface="Roboto"/>
              <a:sym typeface="Roboto"/>
            </a:endParaRPr>
          </a:p>
        </p:txBody>
      </p:sp>
      <p:pic>
        <p:nvPicPr>
          <p:cNvPr id="180" name="Google Shape;180;p30"/>
          <p:cNvPicPr preferRelativeResize="0"/>
          <p:nvPr/>
        </p:nvPicPr>
        <p:blipFill>
          <a:blip r:embed="rId4">
            <a:alphaModFix/>
          </a:blip>
          <a:stretch>
            <a:fillRect/>
          </a:stretch>
        </p:blipFill>
        <p:spPr>
          <a:xfrm>
            <a:off x="4797375" y="2488925"/>
            <a:ext cx="4209775" cy="2574625"/>
          </a:xfrm>
          <a:prstGeom prst="rect">
            <a:avLst/>
          </a:prstGeom>
          <a:noFill/>
          <a:ln cap="flat" cmpd="sng" w="9525">
            <a:solidFill>
              <a:schemeClr val="dk2"/>
            </a:solidFill>
            <a:prstDash val="solid"/>
            <a:round/>
            <a:headEnd len="sm" w="sm" type="none"/>
            <a:tailEnd len="sm" w="sm" type="none"/>
          </a:ln>
        </p:spPr>
      </p:pic>
      <p:pic>
        <p:nvPicPr>
          <p:cNvPr id="181" name="Google Shape;181;p30"/>
          <p:cNvPicPr preferRelativeResize="0"/>
          <p:nvPr/>
        </p:nvPicPr>
        <p:blipFill>
          <a:blip r:embed="rId5">
            <a:alphaModFix/>
          </a:blip>
          <a:stretch>
            <a:fillRect/>
          </a:stretch>
        </p:blipFill>
        <p:spPr>
          <a:xfrm>
            <a:off x="225375" y="439600"/>
            <a:ext cx="8693249" cy="1815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31"/>
          <p:cNvSpPr txBox="1"/>
          <p:nvPr>
            <p:ph type="title"/>
          </p:nvPr>
        </p:nvSpPr>
        <p:spPr>
          <a:xfrm>
            <a:off x="311700" y="236175"/>
            <a:ext cx="8336400" cy="91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5F9E"/>
                </a:solidFill>
                <a:latin typeface="Open Sans"/>
                <a:ea typeface="Open Sans"/>
                <a:cs typeface="Open Sans"/>
                <a:sym typeface="Open Sans"/>
              </a:rPr>
              <a:t>SIGNIFICANCE</a:t>
            </a:r>
            <a:endParaRPr>
              <a:solidFill>
                <a:srgbClr val="005F9E"/>
              </a:solidFill>
              <a:latin typeface="Open Sans"/>
              <a:ea typeface="Open Sans"/>
              <a:cs typeface="Open Sans"/>
              <a:sym typeface="Open Sans"/>
            </a:endParaRPr>
          </a:p>
        </p:txBody>
      </p:sp>
      <p:sp>
        <p:nvSpPr>
          <p:cNvPr id="188" name="Google Shape;188;p31"/>
          <p:cNvSpPr txBox="1"/>
          <p:nvPr>
            <p:ph idx="1" type="body"/>
          </p:nvPr>
        </p:nvSpPr>
        <p:spPr>
          <a:xfrm>
            <a:off x="311700" y="1155375"/>
            <a:ext cx="8520600" cy="34140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Open Sans Light"/>
              <a:buChar char="●"/>
            </a:pPr>
            <a:r>
              <a:rPr lang="en">
                <a:solidFill>
                  <a:srgbClr val="000000"/>
                </a:solidFill>
                <a:latin typeface="Open Sans Light"/>
                <a:ea typeface="Open Sans Light"/>
                <a:cs typeface="Open Sans Light"/>
                <a:sym typeface="Open Sans Light"/>
              </a:rPr>
              <a:t>This project monitors and trains the data collected from the usage of application by FREEMIUM users and predicts the potential users who are likely to purchase the Business  license.</a:t>
            </a:r>
            <a:endParaRPr>
              <a:solidFill>
                <a:srgbClr val="000000"/>
              </a:solidFill>
              <a:latin typeface="Open Sans Light"/>
              <a:ea typeface="Open Sans Light"/>
              <a:cs typeface="Open Sans Light"/>
              <a:sym typeface="Open Sans Light"/>
            </a:endParaRPr>
          </a:p>
          <a:p>
            <a:pPr indent="-317500" lvl="0" marL="457200" rtl="0" algn="l">
              <a:lnSpc>
                <a:spcPct val="115000"/>
              </a:lnSpc>
              <a:spcBef>
                <a:spcPts val="0"/>
              </a:spcBef>
              <a:spcAft>
                <a:spcPts val="0"/>
              </a:spcAft>
              <a:buClr>
                <a:srgbClr val="000000"/>
              </a:buClr>
              <a:buSzPts val="1400"/>
              <a:buFont typeface="Open Sans Light"/>
              <a:buChar char="●"/>
            </a:pPr>
            <a:r>
              <a:rPr lang="en">
                <a:solidFill>
                  <a:srgbClr val="000000"/>
                </a:solidFill>
                <a:latin typeface="Open Sans Light"/>
                <a:ea typeface="Open Sans Light"/>
                <a:cs typeface="Open Sans Light"/>
                <a:sym typeface="Open Sans Light"/>
              </a:rPr>
              <a:t>Using this prediction the users can be given personalized recommendations and offers by sharing information about the perks of being a business licensed user.</a:t>
            </a:r>
            <a:endParaRPr>
              <a:solidFill>
                <a:srgbClr val="000000"/>
              </a:solidFill>
              <a:latin typeface="Open Sans Light"/>
              <a:ea typeface="Open Sans Light"/>
              <a:cs typeface="Open Sans Light"/>
              <a:sym typeface="Open Sans Light"/>
            </a:endParaRPr>
          </a:p>
          <a:p>
            <a:pPr indent="-317500" lvl="0" marL="457200" rtl="0" algn="l">
              <a:lnSpc>
                <a:spcPct val="115000"/>
              </a:lnSpc>
              <a:spcBef>
                <a:spcPts val="0"/>
              </a:spcBef>
              <a:spcAft>
                <a:spcPts val="0"/>
              </a:spcAft>
              <a:buClr>
                <a:srgbClr val="000000"/>
              </a:buClr>
              <a:buSzPts val="1400"/>
              <a:buFont typeface="Open Sans Light"/>
              <a:buChar char="●"/>
            </a:pPr>
            <a:r>
              <a:rPr lang="en">
                <a:solidFill>
                  <a:srgbClr val="000000"/>
                </a:solidFill>
                <a:latin typeface="Open Sans Light"/>
                <a:ea typeface="Open Sans Light"/>
                <a:cs typeface="Open Sans Light"/>
                <a:sym typeface="Open Sans Light"/>
              </a:rPr>
              <a:t>This will help the Trimble Connect product team as well as marketing team to target the customers in a more efficient way there by improving the revenue on a higher scale.</a:t>
            </a:r>
            <a:endParaRPr>
              <a:solidFill>
                <a:srgbClr val="000000"/>
              </a:solidFill>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236175"/>
            <a:ext cx="8336400" cy="919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5F9E"/>
                </a:solidFill>
                <a:latin typeface="Open Sans"/>
                <a:ea typeface="Open Sans"/>
                <a:cs typeface="Open Sans"/>
                <a:sym typeface="Open Sans"/>
              </a:rPr>
              <a:t>TECHNOLOGIES</a:t>
            </a:r>
            <a:endParaRPr>
              <a:solidFill>
                <a:srgbClr val="005F9E"/>
              </a:solidFill>
              <a:latin typeface="Open Sans"/>
              <a:ea typeface="Open Sans"/>
              <a:cs typeface="Open Sans"/>
              <a:sym typeface="Open Sans"/>
            </a:endParaRPr>
          </a:p>
          <a:p>
            <a:pPr indent="0" lvl="0" marL="0" rtl="0" algn="l">
              <a:spcBef>
                <a:spcPts val="0"/>
              </a:spcBef>
              <a:spcAft>
                <a:spcPts val="0"/>
              </a:spcAft>
              <a:buNone/>
            </a:pPr>
            <a:r>
              <a:t/>
            </a:r>
            <a:endParaRPr>
              <a:solidFill>
                <a:srgbClr val="005F9E"/>
              </a:solidFill>
              <a:latin typeface="Open Sans"/>
              <a:ea typeface="Open Sans"/>
              <a:cs typeface="Open Sans"/>
              <a:sym typeface="Open Sans"/>
            </a:endParaRPr>
          </a:p>
        </p:txBody>
      </p:sp>
      <p:sp>
        <p:nvSpPr>
          <p:cNvPr id="194" name="Google Shape;194;p32"/>
          <p:cNvSpPr txBox="1"/>
          <p:nvPr>
            <p:ph idx="4294967295" type="body"/>
          </p:nvPr>
        </p:nvSpPr>
        <p:spPr>
          <a:xfrm>
            <a:off x="370375" y="1155375"/>
            <a:ext cx="8520600" cy="34140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Open Sans Light"/>
              <a:buChar char="-"/>
            </a:pPr>
            <a:r>
              <a:rPr lang="en">
                <a:solidFill>
                  <a:srgbClr val="000000"/>
                </a:solidFill>
                <a:latin typeface="Open Sans Light"/>
                <a:ea typeface="Open Sans Light"/>
                <a:cs typeface="Open Sans Light"/>
                <a:sym typeface="Open Sans Light"/>
              </a:rPr>
              <a:t>Jupyter</a:t>
            </a:r>
            <a:r>
              <a:rPr lang="en">
                <a:solidFill>
                  <a:srgbClr val="000000"/>
                </a:solidFill>
                <a:latin typeface="Open Sans Light"/>
                <a:ea typeface="Open Sans Light"/>
                <a:cs typeface="Open Sans Light"/>
                <a:sym typeface="Open Sans Light"/>
              </a:rPr>
              <a:t> notebook</a:t>
            </a:r>
            <a:endParaRPr>
              <a:solidFill>
                <a:srgbClr val="000000"/>
              </a:solidFill>
              <a:latin typeface="Open Sans Light"/>
              <a:ea typeface="Open Sans Light"/>
              <a:cs typeface="Open Sans Light"/>
              <a:sym typeface="Open Sans Light"/>
            </a:endParaRPr>
          </a:p>
          <a:p>
            <a:pPr indent="-330200" lvl="0" marL="457200" rtl="0" algn="l">
              <a:spcBef>
                <a:spcPts val="0"/>
              </a:spcBef>
              <a:spcAft>
                <a:spcPts val="0"/>
              </a:spcAft>
              <a:buClr>
                <a:srgbClr val="000000"/>
              </a:buClr>
              <a:buSzPts val="1600"/>
              <a:buFont typeface="Open Sans Light"/>
              <a:buChar char="-"/>
            </a:pPr>
            <a:r>
              <a:rPr lang="en">
                <a:solidFill>
                  <a:srgbClr val="000000"/>
                </a:solidFill>
                <a:latin typeface="Open Sans Light"/>
                <a:ea typeface="Open Sans Light"/>
                <a:cs typeface="Open Sans Light"/>
                <a:sym typeface="Open Sans Light"/>
              </a:rPr>
              <a:t>Google colab</a:t>
            </a:r>
            <a:endParaRPr>
              <a:solidFill>
                <a:srgbClr val="000000"/>
              </a:solidFill>
              <a:latin typeface="Open Sans Light"/>
              <a:ea typeface="Open Sans Light"/>
              <a:cs typeface="Open Sans Light"/>
              <a:sym typeface="Open Sans Light"/>
            </a:endParaRPr>
          </a:p>
          <a:p>
            <a:pPr indent="-330200" lvl="0" marL="457200" rtl="0" algn="l">
              <a:spcBef>
                <a:spcPts val="0"/>
              </a:spcBef>
              <a:spcAft>
                <a:spcPts val="0"/>
              </a:spcAft>
              <a:buClr>
                <a:srgbClr val="000000"/>
              </a:buClr>
              <a:buSzPts val="1600"/>
              <a:buFont typeface="Open Sans Light"/>
              <a:buChar char="-"/>
            </a:pPr>
            <a:r>
              <a:rPr lang="en">
                <a:solidFill>
                  <a:srgbClr val="000000"/>
                </a:solidFill>
                <a:latin typeface="Open Sans Light"/>
                <a:ea typeface="Open Sans Light"/>
                <a:cs typeface="Open Sans Light"/>
                <a:sym typeface="Open Sans Light"/>
              </a:rPr>
              <a:t>Python</a:t>
            </a:r>
            <a:endParaRPr>
              <a:solidFill>
                <a:srgbClr val="000000"/>
              </a:solidFill>
              <a:latin typeface="Open Sans Light"/>
              <a:ea typeface="Open Sans Light"/>
              <a:cs typeface="Open Sans Light"/>
              <a:sym typeface="Open Sans Light"/>
            </a:endParaRPr>
          </a:p>
          <a:p>
            <a:pPr indent="-330200" lvl="0" marL="457200" rtl="0" algn="l">
              <a:spcBef>
                <a:spcPts val="0"/>
              </a:spcBef>
              <a:spcAft>
                <a:spcPts val="0"/>
              </a:spcAft>
              <a:buClr>
                <a:srgbClr val="000000"/>
              </a:buClr>
              <a:buSzPts val="1600"/>
              <a:buFont typeface="Open Sans Light"/>
              <a:buChar char="-"/>
            </a:pPr>
            <a:r>
              <a:rPr lang="en">
                <a:solidFill>
                  <a:srgbClr val="000000"/>
                </a:solidFill>
                <a:latin typeface="Open Sans Light"/>
                <a:ea typeface="Open Sans Light"/>
                <a:cs typeface="Open Sans Light"/>
                <a:sym typeface="Open Sans Light"/>
              </a:rPr>
              <a:t>AWS S3, SageMaker, API Gateway, Lambda</a:t>
            </a:r>
            <a:endParaRPr>
              <a:solidFill>
                <a:srgbClr val="000000"/>
              </a:solidFill>
              <a:latin typeface="Open Sans Light"/>
              <a:ea typeface="Open Sans Light"/>
              <a:cs typeface="Open Sans Light"/>
              <a:sym typeface="Open Sans Light"/>
            </a:endParaRPr>
          </a:p>
          <a:p>
            <a:pPr indent="-330200" lvl="0" marL="457200" rtl="0" algn="l">
              <a:spcBef>
                <a:spcPts val="0"/>
              </a:spcBef>
              <a:spcAft>
                <a:spcPts val="0"/>
              </a:spcAft>
              <a:buClr>
                <a:srgbClr val="000000"/>
              </a:buClr>
              <a:buSzPts val="1600"/>
              <a:buFont typeface="Open Sans Light"/>
              <a:buChar char="-"/>
            </a:pPr>
            <a:r>
              <a:rPr lang="en">
                <a:solidFill>
                  <a:srgbClr val="000000"/>
                </a:solidFill>
                <a:latin typeface="Open Sans Light"/>
                <a:ea typeface="Open Sans Light"/>
                <a:cs typeface="Open Sans Light"/>
                <a:sym typeface="Open Sans Light"/>
              </a:rPr>
              <a:t>Postman</a:t>
            </a:r>
            <a:br>
              <a:rPr lang="en" sz="1400">
                <a:solidFill>
                  <a:srgbClr val="000000"/>
                </a:solidFill>
                <a:latin typeface="Open Sans Light"/>
                <a:ea typeface="Open Sans Light"/>
                <a:cs typeface="Open Sans Light"/>
                <a:sym typeface="Open Sans Light"/>
              </a:rPr>
            </a:br>
            <a:br>
              <a:rPr lang="en" sz="1400">
                <a:solidFill>
                  <a:srgbClr val="000000"/>
                </a:solidFill>
                <a:latin typeface="Open Sans Light"/>
                <a:ea typeface="Open Sans Light"/>
                <a:cs typeface="Open Sans Light"/>
                <a:sym typeface="Open Sans Light"/>
              </a:rPr>
            </a:br>
            <a:endParaRPr sz="1400">
              <a:solidFill>
                <a:srgbClr val="000000"/>
              </a:solidFill>
              <a:latin typeface="Open Sans Light"/>
              <a:ea typeface="Open Sans Light"/>
              <a:cs typeface="Open Sans Light"/>
              <a:sym typeface="Open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5F9E"/>
                </a:solidFill>
                <a:latin typeface="Open Sans"/>
                <a:ea typeface="Open Sans"/>
                <a:cs typeface="Open Sans"/>
                <a:sym typeface="Open Sans"/>
              </a:rPr>
              <a:t>Existing work on </a:t>
            </a:r>
            <a:r>
              <a:rPr lang="en">
                <a:solidFill>
                  <a:srgbClr val="005F9E"/>
                </a:solidFill>
              </a:rPr>
              <a:t>related </a:t>
            </a:r>
            <a:r>
              <a:rPr lang="en">
                <a:solidFill>
                  <a:srgbClr val="005F9E"/>
                </a:solidFill>
                <a:latin typeface="Open Sans"/>
                <a:ea typeface="Open Sans"/>
                <a:cs typeface="Open Sans"/>
                <a:sym typeface="Open Sans"/>
              </a:rPr>
              <a:t>topic</a:t>
            </a:r>
            <a:endParaRPr/>
          </a:p>
        </p:txBody>
      </p:sp>
      <p:sp>
        <p:nvSpPr>
          <p:cNvPr id="200" name="Google Shape;200;p33"/>
          <p:cNvSpPr txBox="1"/>
          <p:nvPr>
            <p:ph idx="1" type="body"/>
          </p:nvPr>
        </p:nvSpPr>
        <p:spPr>
          <a:xfrm>
            <a:off x="311700" y="1238075"/>
            <a:ext cx="8520600" cy="103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is many predicts are being developed and researched in the area of </a:t>
            </a:r>
            <a:r>
              <a:rPr b="1" lang="en">
                <a:latin typeface="Roboto"/>
                <a:ea typeface="Roboto"/>
                <a:cs typeface="Roboto"/>
                <a:sym typeface="Roboto"/>
              </a:rPr>
              <a:t>Predicting</a:t>
            </a:r>
            <a:r>
              <a:rPr lang="en"/>
              <a:t> </a:t>
            </a:r>
            <a:r>
              <a:rPr b="1" lang="en">
                <a:latin typeface="Roboto"/>
                <a:ea typeface="Roboto"/>
                <a:cs typeface="Roboto"/>
                <a:sym typeface="Roboto"/>
              </a:rPr>
              <a:t>User churn</a:t>
            </a:r>
            <a:r>
              <a:rPr lang="en"/>
              <a:t>, </a:t>
            </a:r>
            <a:r>
              <a:rPr b="1" lang="en">
                <a:latin typeface="Roboto"/>
                <a:ea typeface="Roboto"/>
                <a:cs typeface="Roboto"/>
                <a:sym typeface="Roboto"/>
              </a:rPr>
              <a:t>Customer retention</a:t>
            </a:r>
            <a:r>
              <a:rPr lang="en"/>
              <a:t>, </a:t>
            </a:r>
            <a:r>
              <a:rPr b="1" lang="en">
                <a:latin typeface="Roboto"/>
                <a:ea typeface="Roboto"/>
                <a:cs typeface="Roboto"/>
                <a:sym typeface="Roboto"/>
              </a:rPr>
              <a:t>Customer satisfaction </a:t>
            </a:r>
            <a:r>
              <a:rPr lang="en"/>
              <a:t>and </a:t>
            </a:r>
            <a:r>
              <a:rPr b="1" lang="en">
                <a:latin typeface="Roboto"/>
                <a:ea typeface="Roboto"/>
                <a:cs typeface="Roboto"/>
                <a:sym typeface="Roboto"/>
              </a:rPr>
              <a:t>uplift modeling.</a:t>
            </a:r>
            <a:endParaRPr b="1">
              <a:latin typeface="Roboto"/>
              <a:ea typeface="Roboto"/>
              <a:cs typeface="Roboto"/>
              <a:sym typeface="Roboto"/>
            </a:endParaRPr>
          </a:p>
        </p:txBody>
      </p:sp>
      <p:sp>
        <p:nvSpPr>
          <p:cNvPr id="201" name="Google Shape;20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3"/>
          <p:cNvSpPr txBox="1"/>
          <p:nvPr>
            <p:ph type="title"/>
          </p:nvPr>
        </p:nvSpPr>
        <p:spPr>
          <a:xfrm>
            <a:off x="272925" y="26093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5F9E"/>
                </a:solidFill>
              </a:rPr>
              <a:t>Uniqueness in this dissertation</a:t>
            </a:r>
            <a:endParaRPr/>
          </a:p>
        </p:txBody>
      </p:sp>
      <p:sp>
        <p:nvSpPr>
          <p:cNvPr id="203" name="Google Shape;203;p33"/>
          <p:cNvSpPr txBox="1"/>
          <p:nvPr>
            <p:ph idx="1" type="body"/>
          </p:nvPr>
        </p:nvSpPr>
        <p:spPr>
          <a:xfrm>
            <a:off x="311700" y="3356850"/>
            <a:ext cx="8520600" cy="13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particular prediction model is specifically targets the users based on their usage patterns and helps to narrow down the potential premium subscribers of a Saas product using prescriptive techniques</a:t>
            </a:r>
            <a:endParaRPr b="1">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159975"/>
            <a:ext cx="8336400" cy="91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5F9E"/>
                </a:solidFill>
                <a:latin typeface="Open Sans"/>
                <a:ea typeface="Open Sans"/>
                <a:cs typeface="Open Sans"/>
                <a:sym typeface="Open Sans"/>
              </a:rPr>
              <a:t>FUTURE PLANS(not in the scope of dissertation)</a:t>
            </a:r>
            <a:endParaRPr>
              <a:solidFill>
                <a:srgbClr val="005F9E"/>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000">
              <a:solidFill>
                <a:srgbClr val="434343"/>
              </a:solidFill>
              <a:latin typeface="Open Sans"/>
              <a:ea typeface="Open Sans"/>
              <a:cs typeface="Open Sans"/>
              <a:sym typeface="Open Sans"/>
            </a:endParaRPr>
          </a:p>
          <a:p>
            <a:pPr indent="0" lvl="0" marL="0" rtl="0" algn="l">
              <a:spcBef>
                <a:spcPts val="0"/>
              </a:spcBef>
              <a:spcAft>
                <a:spcPts val="0"/>
              </a:spcAft>
              <a:buNone/>
            </a:pPr>
            <a:r>
              <a:t/>
            </a:r>
            <a:endParaRPr>
              <a:solidFill>
                <a:srgbClr val="005F9E"/>
              </a:solidFill>
              <a:latin typeface="Open Sans"/>
              <a:ea typeface="Open Sans"/>
              <a:cs typeface="Open Sans"/>
              <a:sym typeface="Open Sans"/>
            </a:endParaRPr>
          </a:p>
        </p:txBody>
      </p:sp>
      <p:sp>
        <p:nvSpPr>
          <p:cNvPr id="209" name="Google Shape;20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4"/>
          <p:cNvSpPr txBox="1"/>
          <p:nvPr>
            <p:ph idx="1" type="body"/>
          </p:nvPr>
        </p:nvSpPr>
        <p:spPr>
          <a:xfrm>
            <a:off x="311700" y="1164200"/>
            <a:ext cx="8520600" cy="34140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Open Sans Light"/>
              <a:buChar char="-"/>
            </a:pPr>
            <a:r>
              <a:rPr lang="en" sz="1500">
                <a:solidFill>
                  <a:srgbClr val="000000"/>
                </a:solidFill>
                <a:latin typeface="Open Sans Light"/>
                <a:ea typeface="Open Sans Light"/>
                <a:cs typeface="Open Sans Light"/>
                <a:sym typeface="Open Sans Light"/>
              </a:rPr>
              <a:t>Improve the prediction algorithm by normalizing to suggest the appropriate license to the user based on their usage.</a:t>
            </a:r>
            <a:br>
              <a:rPr lang="en" sz="1500">
                <a:solidFill>
                  <a:srgbClr val="000000"/>
                </a:solidFill>
                <a:latin typeface="Open Sans Light"/>
                <a:ea typeface="Open Sans Light"/>
                <a:cs typeface="Open Sans Light"/>
                <a:sym typeface="Open Sans Light"/>
              </a:rPr>
            </a:br>
            <a:endParaRPr sz="1500">
              <a:solidFill>
                <a:srgbClr val="000000"/>
              </a:solidFill>
              <a:latin typeface="Open Sans Light"/>
              <a:ea typeface="Open Sans Light"/>
              <a:cs typeface="Open Sans Light"/>
              <a:sym typeface="Open Sans Light"/>
            </a:endParaRPr>
          </a:p>
          <a:p>
            <a:pPr indent="-323850" lvl="0" marL="457200" rtl="0" algn="l">
              <a:spcBef>
                <a:spcPts val="0"/>
              </a:spcBef>
              <a:spcAft>
                <a:spcPts val="0"/>
              </a:spcAft>
              <a:buClr>
                <a:srgbClr val="000000"/>
              </a:buClr>
              <a:buSzPts val="1500"/>
              <a:buFont typeface="Open Sans Light"/>
              <a:buChar char="-"/>
            </a:pPr>
            <a:r>
              <a:rPr lang="en" sz="1500">
                <a:solidFill>
                  <a:srgbClr val="000000"/>
                </a:solidFill>
                <a:latin typeface="Open Sans Light"/>
                <a:ea typeface="Open Sans Light"/>
                <a:cs typeface="Open Sans Light"/>
                <a:sym typeface="Open Sans Light"/>
              </a:rPr>
              <a:t>Use the prediction technique to suggest different apps for users.</a:t>
            </a:r>
            <a:endParaRPr sz="1500">
              <a:solidFill>
                <a:srgbClr val="000000"/>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8"/>
          <p:cNvSpPr txBox="1"/>
          <p:nvPr>
            <p:ph type="title"/>
          </p:nvPr>
        </p:nvSpPr>
        <p:spPr>
          <a:xfrm>
            <a:off x="311700" y="23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5F9E"/>
                </a:solidFill>
              </a:rPr>
              <a:t>Introduction</a:t>
            </a:r>
            <a:endParaRPr>
              <a:solidFill>
                <a:srgbClr val="005F9E"/>
              </a:solidFill>
              <a:latin typeface="Open Sans"/>
              <a:ea typeface="Open Sans"/>
              <a:cs typeface="Open Sans"/>
              <a:sym typeface="Open Sans"/>
            </a:endParaRPr>
          </a:p>
        </p:txBody>
      </p:sp>
      <p:sp>
        <p:nvSpPr>
          <p:cNvPr id="85" name="Google Shape;85;p18"/>
          <p:cNvSpPr txBox="1"/>
          <p:nvPr>
            <p:ph idx="1" type="body"/>
          </p:nvPr>
        </p:nvSpPr>
        <p:spPr>
          <a:xfrm>
            <a:off x="311700" y="1173375"/>
            <a:ext cx="8520600" cy="33957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Open Sans Light"/>
                <a:ea typeface="Open Sans Light"/>
                <a:cs typeface="Open Sans Light"/>
                <a:sym typeface="Open Sans Light"/>
              </a:rPr>
              <a:t>To predict whether a user will likely to upgrade from freemium to premium option.</a:t>
            </a:r>
            <a:endParaRPr sz="1500">
              <a:solidFill>
                <a:srgbClr val="000000"/>
              </a:solidFill>
              <a:latin typeface="Open Sans Light"/>
              <a:ea typeface="Open Sans Light"/>
              <a:cs typeface="Open Sans Light"/>
              <a:sym typeface="Open Sans Light"/>
            </a:endParaRPr>
          </a:p>
          <a:p>
            <a:pPr indent="-323850" lvl="0" marL="457200" rtl="0" algn="l">
              <a:spcBef>
                <a:spcPts val="1600"/>
              </a:spcBef>
              <a:spcAft>
                <a:spcPts val="0"/>
              </a:spcAft>
              <a:buClr>
                <a:srgbClr val="000000"/>
              </a:buClr>
              <a:buSzPts val="1500"/>
              <a:buFont typeface="Open Sans Light"/>
              <a:buChar char="-"/>
            </a:pPr>
            <a:r>
              <a:rPr lang="en" sz="1500">
                <a:solidFill>
                  <a:srgbClr val="000000"/>
                </a:solidFill>
                <a:latin typeface="Open Sans Light"/>
                <a:ea typeface="Open Sans Light"/>
                <a:cs typeface="Open Sans Light"/>
                <a:sym typeface="Open Sans Light"/>
              </a:rPr>
              <a:t>We propose a prediction model which targets the free licensed users who are very likely to purchase their business licenses.</a:t>
            </a:r>
            <a:endParaRPr sz="1500">
              <a:solidFill>
                <a:srgbClr val="000000"/>
              </a:solidFill>
              <a:latin typeface="Open Sans Light"/>
              <a:ea typeface="Open Sans Light"/>
              <a:cs typeface="Open Sans Light"/>
              <a:sym typeface="Open Sans Light"/>
            </a:endParaRPr>
          </a:p>
          <a:p>
            <a:pPr indent="-323850" lvl="0" marL="457200" rtl="0" algn="l">
              <a:spcBef>
                <a:spcPts val="0"/>
              </a:spcBef>
              <a:spcAft>
                <a:spcPts val="0"/>
              </a:spcAft>
              <a:buClr>
                <a:srgbClr val="000000"/>
              </a:buClr>
              <a:buSzPts val="1500"/>
              <a:buFont typeface="Open Sans Light"/>
              <a:buChar char="-"/>
            </a:pPr>
            <a:r>
              <a:rPr lang="en" sz="1500">
                <a:solidFill>
                  <a:srgbClr val="000000"/>
                </a:solidFill>
                <a:latin typeface="Open Sans Light"/>
                <a:ea typeface="Open Sans Light"/>
                <a:cs typeface="Open Sans Light"/>
                <a:sym typeface="Open Sans Light"/>
              </a:rPr>
              <a:t>This prediction is computed with the help of the trained data which contains the user’s application usage data.</a:t>
            </a:r>
            <a:endParaRPr sz="1500">
              <a:solidFill>
                <a:srgbClr val="000000"/>
              </a:solidFill>
              <a:latin typeface="Open Sans Light"/>
              <a:ea typeface="Open Sans Light"/>
              <a:cs typeface="Open Sans Light"/>
              <a:sym typeface="Open Sans Light"/>
            </a:endParaRPr>
          </a:p>
          <a:p>
            <a:pPr indent="0" lvl="0" marL="457200" rtl="0" algn="l">
              <a:spcBef>
                <a:spcPts val="1600"/>
              </a:spcBef>
              <a:spcAft>
                <a:spcPts val="1600"/>
              </a:spcAft>
              <a:buNone/>
            </a:pPr>
            <a:r>
              <a:t/>
            </a:r>
            <a:endParaRPr sz="1500">
              <a:solidFill>
                <a:srgbClr val="000000"/>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254650" y="83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Dissertation Project’s Lifecycle:</a:t>
            </a:r>
            <a:endParaRPr/>
          </a:p>
        </p:txBody>
      </p:sp>
      <p:sp>
        <p:nvSpPr>
          <p:cNvPr id="91" name="Google Shape;91;p19"/>
          <p:cNvSpPr txBox="1"/>
          <p:nvPr>
            <p:ph idx="1" type="body"/>
          </p:nvPr>
        </p:nvSpPr>
        <p:spPr>
          <a:xfrm>
            <a:off x="311700" y="1473650"/>
            <a:ext cx="8520600" cy="330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Data Collection</a:t>
            </a:r>
            <a:endParaRPr/>
          </a:p>
          <a:p>
            <a:pPr indent="-317500" lvl="0" marL="457200" rtl="0" algn="l">
              <a:spcBef>
                <a:spcPts val="0"/>
              </a:spcBef>
              <a:spcAft>
                <a:spcPts val="0"/>
              </a:spcAft>
              <a:buSzPts val="1400"/>
              <a:buChar char="●"/>
            </a:pPr>
            <a:r>
              <a:rPr lang="en"/>
              <a:t>Data Analysis</a:t>
            </a:r>
            <a:endParaRPr/>
          </a:p>
          <a:p>
            <a:pPr indent="-317500" lvl="0" marL="457200" rtl="0" algn="l">
              <a:spcBef>
                <a:spcPts val="0"/>
              </a:spcBef>
              <a:spcAft>
                <a:spcPts val="0"/>
              </a:spcAft>
              <a:buSzPts val="1400"/>
              <a:buChar char="●"/>
            </a:pPr>
            <a:r>
              <a:rPr lang="en"/>
              <a:t>Feature Engineering</a:t>
            </a:r>
            <a:endParaRPr/>
          </a:p>
          <a:p>
            <a:pPr indent="-317500" lvl="0" marL="457200" rtl="0" algn="l">
              <a:spcBef>
                <a:spcPts val="0"/>
              </a:spcBef>
              <a:spcAft>
                <a:spcPts val="0"/>
              </a:spcAft>
              <a:buSzPts val="1400"/>
              <a:buChar char="●"/>
            </a:pPr>
            <a:r>
              <a:rPr lang="en"/>
              <a:t>Feature Selection</a:t>
            </a:r>
            <a:endParaRPr/>
          </a:p>
          <a:p>
            <a:pPr indent="-317500" lvl="0" marL="457200" rtl="0" algn="l">
              <a:spcBef>
                <a:spcPts val="0"/>
              </a:spcBef>
              <a:spcAft>
                <a:spcPts val="0"/>
              </a:spcAft>
              <a:buSzPts val="1400"/>
              <a:buChar char="●"/>
            </a:pPr>
            <a:r>
              <a:rPr lang="en"/>
              <a:t>Model Building</a:t>
            </a:r>
            <a:endParaRPr/>
          </a:p>
          <a:p>
            <a:pPr indent="-317500" lvl="0" marL="457200" rtl="0" algn="l">
              <a:spcBef>
                <a:spcPts val="0"/>
              </a:spcBef>
              <a:spcAft>
                <a:spcPts val="0"/>
              </a:spcAft>
              <a:buSzPts val="1400"/>
              <a:buChar char="●"/>
            </a:pPr>
            <a:r>
              <a:rPr lang="en"/>
              <a:t>Model Deployment</a:t>
            </a:r>
            <a:endParaRPr/>
          </a:p>
        </p:txBody>
      </p:sp>
      <p:sp>
        <p:nvSpPr>
          <p:cNvPr id="92" name="Google Shape;9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Dissertation project subtask status</a:t>
            </a:r>
            <a:endParaRPr/>
          </a:p>
        </p:txBody>
      </p:sp>
      <p:sp>
        <p:nvSpPr>
          <p:cNvPr id="98" name="Google Shape;9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99" name="Google Shape;99;p20"/>
          <p:cNvGraphicFramePr/>
          <p:nvPr/>
        </p:nvGraphicFramePr>
        <p:xfrm>
          <a:off x="902725" y="1239588"/>
          <a:ext cx="3000000" cy="3000000"/>
        </p:xfrm>
        <a:graphic>
          <a:graphicData uri="http://schemas.openxmlformats.org/drawingml/2006/table">
            <a:tbl>
              <a:tblPr>
                <a:noFill/>
                <a:tableStyleId>{2B30D802-8559-4C8D-9C0A-20ABADE8D83B}</a:tableStyleId>
              </a:tblPr>
              <a:tblGrid>
                <a:gridCol w="3619500"/>
                <a:gridCol w="3619500"/>
              </a:tblGrid>
              <a:tr h="381000">
                <a:tc>
                  <a:txBody>
                    <a:bodyPr/>
                    <a:lstStyle/>
                    <a:p>
                      <a:pPr indent="0" lvl="0" marL="0" rtl="0" algn="ctr">
                        <a:spcBef>
                          <a:spcPts val="0"/>
                        </a:spcBef>
                        <a:spcAft>
                          <a:spcPts val="0"/>
                        </a:spcAft>
                        <a:buNone/>
                      </a:pPr>
                      <a:r>
                        <a:rPr b="1" lang="en"/>
                        <a:t>Task</a:t>
                      </a:r>
                      <a:endParaRPr b="1"/>
                    </a:p>
                  </a:txBody>
                  <a:tcPr marT="91425" marB="91425" marR="91425" marL="91425"/>
                </a:tc>
                <a:tc>
                  <a:txBody>
                    <a:bodyPr/>
                    <a:lstStyle/>
                    <a:p>
                      <a:pPr indent="0" lvl="0" marL="0" rtl="0" algn="ctr">
                        <a:spcBef>
                          <a:spcPts val="0"/>
                        </a:spcBef>
                        <a:spcAft>
                          <a:spcPts val="0"/>
                        </a:spcAft>
                        <a:buNone/>
                      </a:pPr>
                      <a:r>
                        <a:rPr b="1" lang="en"/>
                        <a:t>Status</a:t>
                      </a:r>
                      <a:endParaRPr b="1"/>
                    </a:p>
                  </a:txBody>
                  <a:tcPr marT="91425" marB="91425" marR="91425" marL="91425"/>
                </a:tc>
              </a:tr>
              <a:tr h="381000">
                <a:tc>
                  <a:txBody>
                    <a:bodyPr/>
                    <a:lstStyle/>
                    <a:p>
                      <a:pPr indent="0" lvl="0" marL="0" rtl="0" algn="l">
                        <a:spcBef>
                          <a:spcPts val="0"/>
                        </a:spcBef>
                        <a:spcAft>
                          <a:spcPts val="0"/>
                        </a:spcAft>
                        <a:buNone/>
                      </a:pPr>
                      <a:r>
                        <a:rPr lang="en"/>
                        <a:t>Data Collection</a:t>
                      </a:r>
                      <a:endParaRPr/>
                    </a:p>
                  </a:txBody>
                  <a:tcPr marT="91425" marB="91425" marR="91425" marL="91425"/>
                </a:tc>
                <a:tc>
                  <a:txBody>
                    <a:bodyPr/>
                    <a:lstStyle/>
                    <a:p>
                      <a:pPr indent="0" lvl="0" marL="0" rtl="0" algn="l">
                        <a:spcBef>
                          <a:spcPts val="0"/>
                        </a:spcBef>
                        <a:spcAft>
                          <a:spcPts val="0"/>
                        </a:spcAft>
                        <a:buNone/>
                      </a:pPr>
                      <a:r>
                        <a:rPr lang="en">
                          <a:solidFill>
                            <a:srgbClr val="38761D"/>
                          </a:solidFill>
                        </a:rPr>
                        <a:t>Completed</a:t>
                      </a:r>
                      <a:endParaRPr>
                        <a:solidFill>
                          <a:srgbClr val="38761D"/>
                        </a:solidFill>
                      </a:endParaRPr>
                    </a:p>
                  </a:txBody>
                  <a:tcPr marT="91425" marB="91425" marR="91425" marL="91425"/>
                </a:tc>
              </a:tr>
              <a:tr h="381000">
                <a:tc>
                  <a:txBody>
                    <a:bodyPr/>
                    <a:lstStyle/>
                    <a:p>
                      <a:pPr indent="0" lvl="0" marL="0" rtl="0" algn="l">
                        <a:spcBef>
                          <a:spcPts val="0"/>
                        </a:spcBef>
                        <a:spcAft>
                          <a:spcPts val="0"/>
                        </a:spcAft>
                        <a:buNone/>
                      </a:pPr>
                      <a:r>
                        <a:rPr lang="en"/>
                        <a:t>Data Analysis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rPr>
                        <a:t>Completed</a:t>
                      </a:r>
                      <a:endParaRPr>
                        <a:solidFill>
                          <a:srgbClr val="38761D"/>
                        </a:solidFill>
                      </a:endParaRPr>
                    </a:p>
                  </a:txBody>
                  <a:tcPr marT="91425" marB="91425" marR="91425" marL="91425"/>
                </a:tc>
              </a:tr>
              <a:tr h="381000">
                <a:tc>
                  <a:txBody>
                    <a:bodyPr/>
                    <a:lstStyle/>
                    <a:p>
                      <a:pPr indent="0" lvl="0" marL="0" rtl="0" algn="l">
                        <a:spcBef>
                          <a:spcPts val="0"/>
                        </a:spcBef>
                        <a:spcAft>
                          <a:spcPts val="0"/>
                        </a:spcAft>
                        <a:buNone/>
                      </a:pPr>
                      <a:r>
                        <a:rPr lang="en"/>
                        <a:t>Feature Engineering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rPr>
                        <a:t>Completed</a:t>
                      </a:r>
                      <a:endParaRPr>
                        <a:solidFill>
                          <a:srgbClr val="38761D"/>
                        </a:solidFill>
                      </a:endParaRPr>
                    </a:p>
                  </a:txBody>
                  <a:tcPr marT="91425" marB="91425" marR="91425" marL="91425"/>
                </a:tc>
              </a:tr>
              <a:tr h="381000">
                <a:tc>
                  <a:txBody>
                    <a:bodyPr/>
                    <a:lstStyle/>
                    <a:p>
                      <a:pPr indent="0" lvl="0" marL="0" rtl="0" algn="l">
                        <a:spcBef>
                          <a:spcPts val="0"/>
                        </a:spcBef>
                        <a:spcAft>
                          <a:spcPts val="0"/>
                        </a:spcAft>
                        <a:buNone/>
                      </a:pPr>
                      <a:r>
                        <a:rPr lang="en"/>
                        <a:t>Feature Selection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rPr>
                        <a:t>Completed</a:t>
                      </a:r>
                      <a:endParaRPr>
                        <a:solidFill>
                          <a:srgbClr val="38761D"/>
                        </a:solidFill>
                      </a:endParaRPr>
                    </a:p>
                  </a:txBody>
                  <a:tcPr marT="91425" marB="91425" marR="91425" marL="91425"/>
                </a:tc>
              </a:tr>
              <a:tr h="381000">
                <a:tc>
                  <a:txBody>
                    <a:bodyPr/>
                    <a:lstStyle/>
                    <a:p>
                      <a:pPr indent="0" lvl="0" marL="0" rtl="0" algn="l">
                        <a:spcBef>
                          <a:spcPts val="0"/>
                        </a:spcBef>
                        <a:spcAft>
                          <a:spcPts val="0"/>
                        </a:spcAft>
                        <a:buNone/>
                      </a:pPr>
                      <a:r>
                        <a:rPr lang="en"/>
                        <a:t>Model Building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rPr>
                        <a:t>Completed</a:t>
                      </a:r>
                      <a:endParaRPr>
                        <a:solidFill>
                          <a:srgbClr val="E69138"/>
                        </a:solidFill>
                      </a:endParaRPr>
                    </a:p>
                  </a:txBody>
                  <a:tcPr marT="91425" marB="91425" marR="91425" marL="91425"/>
                </a:tc>
              </a:tr>
              <a:tr h="381000">
                <a:tc>
                  <a:txBody>
                    <a:bodyPr/>
                    <a:lstStyle/>
                    <a:p>
                      <a:pPr indent="0" lvl="0" marL="0" rtl="0" algn="l">
                        <a:spcBef>
                          <a:spcPts val="0"/>
                        </a:spcBef>
                        <a:spcAft>
                          <a:spcPts val="0"/>
                        </a:spcAft>
                        <a:buNone/>
                      </a:pPr>
                      <a:r>
                        <a:rPr lang="en"/>
                        <a:t>Model Deployment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rPr>
                        <a:t>Completed</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t>Develop Python App to </a:t>
                      </a:r>
                      <a:r>
                        <a:rPr lang="en">
                          <a:solidFill>
                            <a:schemeClr val="dk1"/>
                          </a:solidFill>
                        </a:rPr>
                        <a:t>Access prediction as API</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rPr>
                        <a:t>Completed</a:t>
                      </a:r>
                      <a:endParaRPr>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36175"/>
            <a:ext cx="8336400" cy="919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5F9E"/>
                </a:solidFill>
                <a:latin typeface="Open Sans"/>
                <a:ea typeface="Open Sans"/>
                <a:cs typeface="Open Sans"/>
                <a:sym typeface="Open Sans"/>
              </a:rPr>
              <a:t>Flowchart</a:t>
            </a:r>
            <a:endParaRPr>
              <a:solidFill>
                <a:srgbClr val="005F9E"/>
              </a:solidFill>
              <a:latin typeface="Open Sans"/>
              <a:ea typeface="Open Sans"/>
              <a:cs typeface="Open Sans"/>
              <a:sym typeface="Open Sans"/>
            </a:endParaRPr>
          </a:p>
          <a:p>
            <a:pPr indent="0" lvl="0" marL="0" rtl="0" algn="l">
              <a:spcBef>
                <a:spcPts val="0"/>
              </a:spcBef>
              <a:spcAft>
                <a:spcPts val="0"/>
              </a:spcAft>
              <a:buNone/>
            </a:pPr>
            <a:r>
              <a:t/>
            </a:r>
            <a:endParaRPr>
              <a:solidFill>
                <a:srgbClr val="005F9E"/>
              </a:solidFill>
              <a:latin typeface="Open Sans"/>
              <a:ea typeface="Open Sans"/>
              <a:cs typeface="Open Sans"/>
              <a:sym typeface="Open Sans"/>
            </a:endParaRPr>
          </a:p>
        </p:txBody>
      </p:sp>
      <p:pic>
        <p:nvPicPr>
          <p:cNvPr id="105" name="Google Shape;105;p21"/>
          <p:cNvPicPr preferRelativeResize="0"/>
          <p:nvPr/>
        </p:nvPicPr>
        <p:blipFill>
          <a:blip r:embed="rId3">
            <a:alphaModFix/>
          </a:blip>
          <a:stretch>
            <a:fillRect/>
          </a:stretch>
        </p:blipFill>
        <p:spPr>
          <a:xfrm>
            <a:off x="564600" y="771275"/>
            <a:ext cx="8105622" cy="374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Arial"/>
                <a:ea typeface="Arial"/>
                <a:cs typeface="Arial"/>
                <a:sym typeface="Arial"/>
              </a:rPr>
              <a:t>Data Collection</a:t>
            </a:r>
            <a:endParaRPr b="1" sz="2600"/>
          </a:p>
        </p:txBody>
      </p:sp>
      <p:sp>
        <p:nvSpPr>
          <p:cNvPr id="111" name="Google Shape;111;p22"/>
          <p:cNvSpPr txBox="1"/>
          <p:nvPr>
            <p:ph idx="1" type="body"/>
          </p:nvPr>
        </p:nvSpPr>
        <p:spPr>
          <a:xfrm>
            <a:off x="311700" y="1017725"/>
            <a:ext cx="8520600" cy="3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collected a real time user data without </a:t>
            </a:r>
            <a:r>
              <a:rPr lang="en"/>
              <a:t>compromising</a:t>
            </a:r>
            <a:r>
              <a:rPr lang="en"/>
              <a:t> the data quality at the same time without breaching any data integrity or involving in any form of data violations. The trivial user </a:t>
            </a:r>
            <a:r>
              <a:rPr lang="en"/>
              <a:t>related(will not be useful for predicts) are excluded and some are mocked.</a:t>
            </a:r>
            <a:endParaRPr/>
          </a:p>
          <a:p>
            <a:pPr indent="0" lvl="0" marL="0" rtl="0" algn="l">
              <a:spcBef>
                <a:spcPts val="1600"/>
              </a:spcBef>
              <a:spcAft>
                <a:spcPts val="0"/>
              </a:spcAft>
              <a:buNone/>
            </a:pPr>
            <a:r>
              <a:rPr lang="en"/>
              <a:t>We have created an application in Java to collect the real data. The collected raw data is not gathered simply by querying the tables there were umpteen transformations and aggregations performed to collect the reliable which provides the pertinent results.</a:t>
            </a:r>
            <a:endParaRPr/>
          </a:p>
          <a:p>
            <a:pPr indent="0" lvl="0" marL="0" rtl="0" algn="l">
              <a:spcBef>
                <a:spcPts val="1600"/>
              </a:spcBef>
              <a:spcAft>
                <a:spcPts val="0"/>
              </a:spcAft>
              <a:buNone/>
            </a:pPr>
            <a:r>
              <a:rPr lang="en"/>
              <a:t>We have collected training data as well as the test based on the real data as part of this dissertation.</a:t>
            </a:r>
            <a:endParaRPr/>
          </a:p>
          <a:p>
            <a:pPr indent="0" lvl="0" marL="0" rtl="0" algn="l">
              <a:spcBef>
                <a:spcPts val="1600"/>
              </a:spcBef>
              <a:spcAft>
                <a:spcPts val="1600"/>
              </a:spcAft>
              <a:buNone/>
            </a:pPr>
            <a:r>
              <a:t/>
            </a:r>
            <a:endParaRPr/>
          </a:p>
        </p:txBody>
      </p:sp>
      <p:sp>
        <p:nvSpPr>
          <p:cNvPr id="112" name="Google Shape;11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2"/>
          <p:cNvPicPr preferRelativeResize="0"/>
          <p:nvPr/>
        </p:nvPicPr>
        <p:blipFill>
          <a:blip r:embed="rId3">
            <a:alphaModFix/>
          </a:blip>
          <a:stretch>
            <a:fillRect/>
          </a:stretch>
        </p:blipFill>
        <p:spPr>
          <a:xfrm>
            <a:off x="399725" y="3339138"/>
            <a:ext cx="4019550" cy="128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248875" y="-52725"/>
            <a:ext cx="85206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Arial"/>
                <a:ea typeface="Arial"/>
                <a:cs typeface="Arial"/>
                <a:sym typeface="Arial"/>
              </a:rPr>
              <a:t>Data Analysis</a:t>
            </a:r>
            <a:endParaRPr b="1" sz="2600"/>
          </a:p>
        </p:txBody>
      </p:sp>
      <p:sp>
        <p:nvSpPr>
          <p:cNvPr id="119" name="Google Shape;119;p23"/>
          <p:cNvSpPr txBox="1"/>
          <p:nvPr>
            <p:ph idx="1" type="body"/>
          </p:nvPr>
        </p:nvSpPr>
        <p:spPr>
          <a:xfrm>
            <a:off x="599325" y="250825"/>
            <a:ext cx="8520600" cy="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first step hypothesis test were conducted to understanding the dataset and the business problem</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0" name="Google Shape;12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3"/>
          <p:cNvPicPr preferRelativeResize="0"/>
          <p:nvPr/>
        </p:nvPicPr>
        <p:blipFill>
          <a:blip r:embed="rId3">
            <a:alphaModFix/>
          </a:blip>
          <a:stretch>
            <a:fillRect/>
          </a:stretch>
        </p:blipFill>
        <p:spPr>
          <a:xfrm>
            <a:off x="285750" y="648925"/>
            <a:ext cx="8428701" cy="405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278525" y="-130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Arial"/>
                <a:ea typeface="Arial"/>
                <a:cs typeface="Arial"/>
                <a:sym typeface="Arial"/>
              </a:rPr>
              <a:t>Data </a:t>
            </a:r>
            <a:r>
              <a:rPr b="1" lang="en" sz="1600">
                <a:solidFill>
                  <a:srgbClr val="000000"/>
                </a:solidFill>
                <a:latin typeface="Arial"/>
                <a:ea typeface="Arial"/>
                <a:cs typeface="Arial"/>
                <a:sym typeface="Arial"/>
              </a:rPr>
              <a:t>Analysis</a:t>
            </a:r>
            <a:r>
              <a:rPr b="1" lang="en" sz="2600">
                <a:solidFill>
                  <a:srgbClr val="000000"/>
                </a:solidFill>
              </a:rPr>
              <a:t> </a:t>
            </a:r>
            <a:r>
              <a:rPr b="1" lang="en" sz="1400">
                <a:solidFill>
                  <a:srgbClr val="000000"/>
                </a:solidFill>
              </a:rPr>
              <a:t>(Continued..)</a:t>
            </a:r>
            <a:endParaRPr sz="1400">
              <a:solidFill>
                <a:srgbClr val="000000"/>
              </a:solidFill>
            </a:endParaRPr>
          </a:p>
        </p:txBody>
      </p:sp>
      <p:sp>
        <p:nvSpPr>
          <p:cNvPr id="127" name="Google Shape;127;p24"/>
          <p:cNvSpPr txBox="1"/>
          <p:nvPr>
            <p:ph idx="1" type="body"/>
          </p:nvPr>
        </p:nvSpPr>
        <p:spPr>
          <a:xfrm>
            <a:off x="500550" y="377925"/>
            <a:ext cx="85206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about the the variables gathered in our dataset.</a:t>
            </a:r>
            <a:endParaRPr/>
          </a:p>
          <a:p>
            <a:pPr indent="0" lvl="0" marL="0" rtl="0" algn="l">
              <a:spcBef>
                <a:spcPts val="1600"/>
              </a:spcBef>
              <a:spcAft>
                <a:spcPts val="1600"/>
              </a:spcAft>
              <a:buNone/>
            </a:pPr>
            <a:r>
              <a:t/>
            </a:r>
            <a:endParaRPr/>
          </a:p>
        </p:txBody>
      </p:sp>
      <p:sp>
        <p:nvSpPr>
          <p:cNvPr id="128" name="Google Shape;12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4"/>
          <p:cNvPicPr preferRelativeResize="0"/>
          <p:nvPr/>
        </p:nvPicPr>
        <p:blipFill>
          <a:blip r:embed="rId3">
            <a:alphaModFix/>
          </a:blip>
          <a:stretch>
            <a:fillRect/>
          </a:stretch>
        </p:blipFill>
        <p:spPr>
          <a:xfrm>
            <a:off x="617600" y="825825"/>
            <a:ext cx="7450075" cy="321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rgbClr val="000000"/>
                </a:solidFill>
                <a:latin typeface="Roboto"/>
                <a:ea typeface="Roboto"/>
                <a:cs typeface="Roboto"/>
                <a:sym typeface="Roboto"/>
              </a:rPr>
              <a:t>Feature Engineering and Feature Selection</a:t>
            </a:r>
            <a:endParaRPr b="1" sz="2600">
              <a:solidFill>
                <a:srgbClr val="000000"/>
              </a:solidFill>
            </a:endParaRPr>
          </a:p>
        </p:txBody>
      </p:sp>
      <p:sp>
        <p:nvSpPr>
          <p:cNvPr id="135" name="Google Shape;135;p25"/>
          <p:cNvSpPr txBox="1"/>
          <p:nvPr>
            <p:ph idx="1" type="body"/>
          </p:nvPr>
        </p:nvSpPr>
        <p:spPr>
          <a:xfrm>
            <a:off x="311700" y="771350"/>
            <a:ext cx="8520600" cy="41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Below task are performed as part of the feature engineering</a:t>
            </a:r>
            <a:endParaRPr/>
          </a:p>
          <a:p>
            <a:pPr indent="-317500" lvl="0" marL="457200" rtl="0" algn="l">
              <a:spcBef>
                <a:spcPts val="1600"/>
              </a:spcBef>
              <a:spcAft>
                <a:spcPts val="0"/>
              </a:spcAft>
              <a:buSzPts val="1400"/>
              <a:buChar char="●"/>
            </a:pPr>
            <a:r>
              <a:rPr lang="en"/>
              <a:t>Handled the missing values, outliers, unbalanced dataset</a:t>
            </a:r>
            <a:endParaRPr/>
          </a:p>
          <a:p>
            <a:pPr indent="-317500" lvl="0" marL="457200" rtl="0" algn="l">
              <a:spcBef>
                <a:spcPts val="0"/>
              </a:spcBef>
              <a:spcAft>
                <a:spcPts val="0"/>
              </a:spcAft>
              <a:buSzPts val="1400"/>
              <a:buChar char="●"/>
            </a:pPr>
            <a:r>
              <a:rPr lang="en"/>
              <a:t>Data transformation of categorical values to numerical values</a:t>
            </a:r>
            <a:endParaRPr/>
          </a:p>
          <a:p>
            <a:pPr indent="-317500" lvl="0" marL="457200" rtl="0" algn="l">
              <a:spcBef>
                <a:spcPts val="0"/>
              </a:spcBef>
              <a:spcAft>
                <a:spcPts val="0"/>
              </a:spcAft>
              <a:buSzPts val="1400"/>
              <a:buChar char="●"/>
            </a:pPr>
            <a:r>
              <a:rPr lang="en"/>
              <a:t>Created required features from the existing feature set by applying use case logics</a:t>
            </a:r>
            <a:endParaRPr/>
          </a:p>
          <a:p>
            <a:pPr indent="-317500" lvl="0" marL="457200" rtl="0" algn="l">
              <a:spcBef>
                <a:spcPts val="0"/>
              </a:spcBef>
              <a:spcAft>
                <a:spcPts val="0"/>
              </a:spcAft>
              <a:buSzPts val="1400"/>
              <a:buChar char="●"/>
            </a:pPr>
            <a:r>
              <a:rPr lang="en"/>
              <a:t>Cleaned the data by dropping unique value, temporal features which helps to create meaningful features</a:t>
            </a:r>
            <a:endParaRPr/>
          </a:p>
          <a:p>
            <a:pPr indent="-317500" lvl="0" marL="457200" rtl="0" algn="l">
              <a:spcBef>
                <a:spcPts val="0"/>
              </a:spcBef>
              <a:spcAft>
                <a:spcPts val="0"/>
              </a:spcAft>
              <a:buSzPts val="1400"/>
              <a:buChar char="●"/>
            </a:pPr>
            <a:r>
              <a:rPr lang="en"/>
              <a:t>Feature selection is done on top of scalar transformed data and the features are finalized using the ‘feature_selection’ library with feat_importances score</a:t>
            </a:r>
            <a:endParaRPr/>
          </a:p>
          <a:p>
            <a:pPr indent="0" lvl="0" marL="0" rtl="0" algn="l">
              <a:spcBef>
                <a:spcPts val="1600"/>
              </a:spcBef>
              <a:spcAft>
                <a:spcPts val="1600"/>
              </a:spcAft>
              <a:buNone/>
            </a:pPr>
            <a:r>
              <a:t/>
            </a:r>
            <a:endParaRPr/>
          </a:p>
        </p:txBody>
      </p:sp>
      <p:sp>
        <p:nvSpPr>
          <p:cNvPr id="136" name="Google Shape;13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5"/>
          <p:cNvPicPr preferRelativeResize="0"/>
          <p:nvPr/>
        </p:nvPicPr>
        <p:blipFill>
          <a:blip r:embed="rId3">
            <a:alphaModFix/>
          </a:blip>
          <a:stretch>
            <a:fillRect/>
          </a:stretch>
        </p:blipFill>
        <p:spPr>
          <a:xfrm>
            <a:off x="353950" y="3211800"/>
            <a:ext cx="4843026" cy="168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mble Pike 0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