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1" r:id="rId5"/>
    <p:sldId id="263" r:id="rId6"/>
    <p:sldId id="266" r:id="rId7"/>
    <p:sldId id="267" r:id="rId8"/>
    <p:sldId id="268" r:id="rId9"/>
    <p:sldId id="271" r:id="rId10"/>
    <p:sldId id="262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4C81-B6D9-0293-EBAE-D4C79A20A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138F3-A75A-44EF-9189-82872D5AE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E852-A63C-D613-7A5C-DF18348B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D264-6C5E-2E51-CA89-E865B18B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EEE9-D661-0AA9-E3A5-D81F4A0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DCC2-F77B-B132-CE23-C4750596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3ACA6-E069-5C76-4B3F-C3BBFFAB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7141-5901-829E-5A24-80A4EBB4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D842-BD9F-0D90-17F4-9910DAD1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E355-7D93-6277-BD58-1A7DDAF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1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B0E0-96A3-AAC3-0790-9E76EFD3D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F8C32-4CEA-13AD-296D-86019AD6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EAF9-F7AC-104E-8E39-F7AE1E3D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A369-C906-F092-9537-87FDEAA8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BCA5-29D1-F306-42B6-979AE54A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4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F686-794A-8223-744D-BC943D9A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9990-FA1F-4783-A48D-4CFCEDD9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BE6B-0A8E-3811-B537-428FF8BF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03E-08FF-69E4-DB74-1859942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A40A6-2CB4-F6A8-3797-DF11D3C9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B4B0-A943-DB10-5F37-750F6E07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F8BA-6935-15F9-E753-4A6DD2526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02CB-8373-C363-0094-6AD39789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4F77-6383-3DF8-3E52-62D50C3F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8FE3-42F6-1967-89D5-5DA5B7E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871-CEDA-7F17-09B8-111E02D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A4D7-2462-57B4-D756-A6BDD1826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BF657-A170-3729-F106-DF25D6DB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96ECD-F524-5B74-4442-EE5C868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1C3C-6B6D-C962-B479-4C590EC7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DF060-826B-A662-E317-616C83E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7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56F2-7ECF-1275-D0B4-7EF63CE6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B966-6918-17BB-6549-D67784A8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55F1D-1053-D994-B788-ED90BD811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F4367-D303-E03F-BD1C-927F23631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179D0-56E5-1D2A-CE84-3955655AA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87380-1AE4-0396-D0D2-01FCAF4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1ED0E-66D8-A4D4-6C3D-6BDDFEAE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57316-82CE-296F-B976-D24948A7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698D-5F1A-9FB8-5D1E-EEBD331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934D4-2ED1-49D1-ADB6-DF3C7955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C56DF-785B-3FAC-C610-6FB48B0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D300F-25FA-5FC6-C58E-2430F364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D109-8FAA-3147-F21A-888EC744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2864-78E4-1B85-FED0-804C8F74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9B6D5-1FAD-A758-D1A7-A000958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373B-319C-FEC6-000E-C554CD85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88B6-5950-74D2-AFC1-0DAAE030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4636D-022D-8D89-0B56-5A8A42CCF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8DD8-A029-4089-BF1C-6448FFC3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AE1D5-4150-269B-1BE3-4484F2E1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55E1F-2508-6B97-BD91-CF17C21F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1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811-F30C-6C7B-347A-EF82EB0F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D2E7D-286C-E178-569E-595C4FB0E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575C0-020E-DD1E-AF07-A57F5B77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B276F-F834-1169-16F6-F30013F0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EFA9-1DA8-4D0C-7302-703F8156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3100-EFC4-03A2-DB0D-5BAD01E6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0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1E23F-20B2-6B86-FB94-8A710A86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CB60-53EB-5C08-B343-60EBBDBBC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2475A-8D9B-E907-DEF1-944EEDF9A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8C84-9ED4-40F9-98FC-6450121FA0B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E558-9370-BCE3-F939-EEC08361D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3948-5391-97A2-FB28-76F2E9B9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C0F2-A567-489F-B900-A2EADFD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3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698C-FD0F-6709-76E5-CA85B6DC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129" y="3417692"/>
            <a:ext cx="10264588" cy="2387600"/>
          </a:xfrm>
        </p:spPr>
        <p:txBody>
          <a:bodyPr anchor="ctr">
            <a:normAutofit/>
          </a:bodyPr>
          <a:lstStyle/>
          <a:p>
            <a:r>
              <a:rPr lang="en-IN" sz="7200" b="1" dirty="0">
                <a:latin typeface="Book Antiqua" panose="02040602050305030304" pitchFamily="18" charset="0"/>
              </a:rPr>
              <a:t>THRIVE QUOTIENT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08715-2F3A-392B-B8CB-92FDFFCF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8530"/>
            <a:ext cx="9144000" cy="392952"/>
          </a:xfrm>
        </p:spPr>
        <p:txBody>
          <a:bodyPr>
            <a:noAutofit/>
          </a:bodyPr>
          <a:lstStyle/>
          <a:p>
            <a:r>
              <a:rPr lang="en-IN" sz="28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FIND THE GOAL &amp; FILL THE GAP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7B07F-1B56-403A-8FAC-E188EB779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75" y="113222"/>
            <a:ext cx="3419295" cy="34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3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BB6F6-45CF-D7CC-9553-4BA1885793DE}"/>
              </a:ext>
            </a:extLst>
          </p:cNvPr>
          <p:cNvSpPr txBox="1"/>
          <p:nvPr/>
        </p:nvSpPr>
        <p:spPr>
          <a:xfrm>
            <a:off x="923365" y="708212"/>
            <a:ext cx="1084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F6C13-7DE4-7226-7247-860069733F9E}"/>
              </a:ext>
            </a:extLst>
          </p:cNvPr>
          <p:cNvSpPr txBox="1"/>
          <p:nvPr/>
        </p:nvSpPr>
        <p:spPr>
          <a:xfrm>
            <a:off x="1084729" y="1754652"/>
            <a:ext cx="100135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leverages machine learning for adaptive content delivery,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 for interactive support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analytics for performance insights.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uses cloud-based architecture to ensure scalability and accessibility.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377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6870A-6EED-F0E4-1765-C8562314CE04}"/>
              </a:ext>
            </a:extLst>
          </p:cNvPr>
          <p:cNvSpPr txBox="1"/>
          <p:nvPr/>
        </p:nvSpPr>
        <p:spPr>
          <a:xfrm>
            <a:off x="940279" y="414067"/>
            <a:ext cx="1058461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Detection &amp; Analytics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repeating patterns of high joy/skill/impact.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activities with similar biometric-emotional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mapping: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 biometrics with outcomes (e.g., joy + skill → strength zone).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generation: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overlaps visually in the Ikigai diagram.</a:t>
            </a:r>
          </a:p>
        </p:txBody>
      </p:sp>
    </p:spTree>
    <p:extLst>
      <p:ext uri="{BB962C8B-B14F-4D97-AF65-F5344CB8AC3E}">
        <p14:creationId xmlns:p14="http://schemas.microsoft.com/office/powerpoint/2010/main" val="153969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BB6F6-45CF-D7CC-9553-4BA1885793DE}"/>
              </a:ext>
            </a:extLst>
          </p:cNvPr>
          <p:cNvSpPr txBox="1"/>
          <p:nvPr/>
        </p:nvSpPr>
        <p:spPr>
          <a:xfrm>
            <a:off x="923365" y="708212"/>
            <a:ext cx="1084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Overcoming Drawbacks: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F6C13-7DE4-7226-7247-860069733F9E}"/>
              </a:ext>
            </a:extLst>
          </p:cNvPr>
          <p:cNvSpPr txBox="1"/>
          <p:nvPr/>
        </p:nvSpPr>
        <p:spPr>
          <a:xfrm>
            <a:off x="1084729" y="1754652"/>
            <a:ext cx="100135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combining personalization, intelligent guidance, and integrated learning, the solution addresses fragmentation and engagement issues.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AI assistant evolves with the learner, offering real-time support and actionable feedback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335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BB6F6-45CF-D7CC-9553-4BA1885793DE}"/>
              </a:ext>
            </a:extLst>
          </p:cNvPr>
          <p:cNvSpPr txBox="1"/>
          <p:nvPr/>
        </p:nvSpPr>
        <p:spPr>
          <a:xfrm>
            <a:off x="923365" y="708212"/>
            <a:ext cx="1084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F6C13-7DE4-7226-7247-860069733F9E}"/>
              </a:ext>
            </a:extLst>
          </p:cNvPr>
          <p:cNvSpPr txBox="1"/>
          <p:nvPr/>
        </p:nvSpPr>
        <p:spPr>
          <a:xfrm>
            <a:off x="1084729" y="1754652"/>
            <a:ext cx="10013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Thrive Quotient redefines digital learning by unifying diverse skill development into one intelligent, personalized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empowers individuals to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thrive in their careers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ikigai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targeted, AI-driven growth.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7423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FBC-EEE1-08C8-BD14-EAF2EC0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0479-0542-DAC4-72B4-59EE475B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331"/>
            <a:ext cx="10515600" cy="2011269"/>
          </a:xfrm>
        </p:spPr>
        <p:txBody>
          <a:bodyPr>
            <a:no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Learners today struggle with fragmented platforms for technical, soft skills, and aptitude training. </a:t>
            </a:r>
          </a:p>
          <a:p>
            <a:pPr marL="0" indent="0">
              <a:buNone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absence of personalized guidance and unified tracking reduces motivation, progress, and long-term engagement.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0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BB6F6-45CF-D7CC-9553-4BA1885793DE}"/>
              </a:ext>
            </a:extLst>
          </p:cNvPr>
          <p:cNvSpPr txBox="1"/>
          <p:nvPr/>
        </p:nvSpPr>
        <p:spPr>
          <a:xfrm>
            <a:off x="481237" y="537390"/>
            <a:ext cx="108472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System: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F6C13-7DE4-7226-7247-860069733F9E}"/>
              </a:ext>
            </a:extLst>
          </p:cNvPr>
          <p:cNvSpPr txBox="1"/>
          <p:nvPr/>
        </p:nvSpPr>
        <p:spPr>
          <a:xfrm>
            <a:off x="908340" y="1684314"/>
            <a:ext cx="10948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Traditional Learning Management Systems (</a:t>
            </a:r>
            <a:r>
              <a:rPr lang="en-IN" sz="2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LMS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online platforms offer static course content with limited adaptability.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must switch between platforms to address various skill areas, lacking personalization and continuity.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100D1-1B5F-15FB-9EA1-DB6CEB81C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8" t="17682" r="20043" b="22861"/>
          <a:stretch/>
        </p:blipFill>
        <p:spPr>
          <a:xfrm>
            <a:off x="1250829" y="4462454"/>
            <a:ext cx="2820839" cy="165367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CC879-C0DA-92E3-6577-FC48212D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97" y="4371895"/>
            <a:ext cx="1837606" cy="1837606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D31D3FED-9FB8-E395-2D01-B3DE2BBD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87" y="4171994"/>
            <a:ext cx="4201242" cy="236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4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F6C13-7DE4-7226-7247-860069733F9E}"/>
              </a:ext>
            </a:extLst>
          </p:cNvPr>
          <p:cNvSpPr txBox="1"/>
          <p:nvPr/>
        </p:nvSpPr>
        <p:spPr>
          <a:xfrm>
            <a:off x="786628" y="1474441"/>
            <a:ext cx="113149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systems do not provide dynamic learning paths, daily goal setting, or integrated assessment feedback.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also fail to offer consistent support or 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data-driven insights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learner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static content delivery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personalized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completion &amp; compliance rather than learner passion/purpose.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integration with biometrics, AI, or adaptive learning.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E13B4-74ED-CC56-633B-8908A7B57B02}"/>
              </a:ext>
            </a:extLst>
          </p:cNvPr>
          <p:cNvSpPr txBox="1"/>
          <p:nvPr/>
        </p:nvSpPr>
        <p:spPr>
          <a:xfrm>
            <a:off x="400851" y="527342"/>
            <a:ext cx="1084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Drawback: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1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BB6F6-45CF-D7CC-9553-4BA1885793DE}"/>
              </a:ext>
            </a:extLst>
          </p:cNvPr>
          <p:cNvSpPr txBox="1"/>
          <p:nvPr/>
        </p:nvSpPr>
        <p:spPr>
          <a:xfrm>
            <a:off x="170822" y="255867"/>
            <a:ext cx="1084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F6C13-7DE4-7226-7247-860069733F9E}"/>
              </a:ext>
            </a:extLst>
          </p:cNvPr>
          <p:cNvSpPr txBox="1"/>
          <p:nvPr/>
        </p:nvSpPr>
        <p:spPr>
          <a:xfrm>
            <a:off x="341644" y="1166154"/>
            <a:ext cx="116359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Thrive Quotient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introduces an AI-enhanced LMS with a personal assistant that generates customized roadmaps, daily learning goals, continuous assessments, and progress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enables holistic development by integrating technical, soft skills, and aptitude training into a single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psychologically in the theory of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Ikigai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A Japanese technique to for an happy life)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more than just an LMS, it’s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psychological, purpose-driven learning platform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Ikigai framework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5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9C233B-EB25-D9B0-CBCA-819F4B18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10" y="0"/>
            <a:ext cx="9515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99188-A2B0-0633-8587-93993C5C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5" y="0"/>
            <a:ext cx="11194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DBD792-14C0-0902-5FEA-3650F98D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89" y="327803"/>
            <a:ext cx="5546440" cy="5747019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4749637-D608-5793-CDD7-038FC61A1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1" y="828136"/>
            <a:ext cx="5426015" cy="542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59596-8F4B-16D6-E6F4-8B70726C8EAD}"/>
              </a:ext>
            </a:extLst>
          </p:cNvPr>
          <p:cNvSpPr txBox="1"/>
          <p:nvPr/>
        </p:nvSpPr>
        <p:spPr>
          <a:xfrm>
            <a:off x="700177" y="2760453"/>
            <a:ext cx="10791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signals → Features → Ikigai scoring → Pattern detection → Predictions →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82736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408</Words>
  <Application>Microsoft Office PowerPoint</Application>
  <PresentationFormat>Widescreen</PresentationFormat>
  <Paragraphs>50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Times New Roman</vt:lpstr>
      <vt:lpstr>Office Theme</vt:lpstr>
      <vt:lpstr>THRIVE QUOTIENT</vt:lpstr>
      <vt:lpstr>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THRIVE QUOTIENT</dc:title>
  <dc:creator>saprasath.15@outlook.com</dc:creator>
  <cp:lastModifiedBy>saprasath.15@outlook.com</cp:lastModifiedBy>
  <cp:revision>18</cp:revision>
  <dcterms:created xsi:type="dcterms:W3CDTF">2025-08-22T08:35:43Z</dcterms:created>
  <dcterms:modified xsi:type="dcterms:W3CDTF">2025-08-25T05:19:21Z</dcterms:modified>
</cp:coreProperties>
</file>