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5D3D-0722-40BD-A174-DC7450056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61544-CA30-4625-8128-F93A717FD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09C10-980D-42AD-877A-BECF8579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B2A2-CA6E-4163-B27C-59097C4B35EB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E49D3-4101-45E8-8182-29E9362A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FA40E-BD2F-45EA-89BA-FA22955E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90B9-E6E2-461A-B085-7682BAC24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61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3163-5405-4DE5-BD87-EE9325EC8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C54DB-2D2B-4665-9989-0FFDD76BA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3C5D1-F2B3-4579-BA77-C1E5CBADF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B2A2-CA6E-4163-B27C-59097C4B35EB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6A2DE-9431-4A62-AFDF-0C6A96BF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C17DD-70DC-42F3-98D8-5BBAFDCB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90B9-E6E2-461A-B085-7682BAC24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04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47B3D6-266D-46AD-BB5B-B74330657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9275F-C1A6-450A-871C-10DBB6544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C376B-E0EF-4B38-9E57-98DCBD79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B2A2-CA6E-4163-B27C-59097C4B35EB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5DB61-D91B-402F-93EA-A7959970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49F2B-71D6-4C8F-88A5-6741D200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90B9-E6E2-461A-B085-7682BAC24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58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5D73E-9CC6-4E85-BA25-0DE3F4FB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3405C-807C-447F-87A8-27ABDFBFD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81FAA-226F-4A07-9F1C-2B44D353C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B2A2-CA6E-4163-B27C-59097C4B35EB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5537A-9D2C-4C89-B81E-25FE3201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C4925-4A15-4F38-8689-237D11C2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90B9-E6E2-461A-B085-7682BAC24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88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E462-777A-4CBC-883A-E8ABB8DC1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3D8D5-C63D-4A40-8E2A-72F2D7913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4B378-8565-4091-B9AF-5F33C38D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B2A2-CA6E-4163-B27C-59097C4B35EB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89DAC-4B98-4A64-A39F-76A66C37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98615-BEBA-40D3-B666-BEDC5425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90B9-E6E2-461A-B085-7682BAC24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91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404E2-13ED-4FB0-A0E7-ED9E18DC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76C60-3699-4EF8-B4C9-D352AB94D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0B246-E996-47D7-BEDD-3BE8FA05D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E731C-AA11-464B-BDA7-4DC112D7D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B2A2-CA6E-4163-B27C-59097C4B35EB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ECC0B-6724-4FAA-A100-83571258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BF097-B4FA-4302-A2DB-BC31FE01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90B9-E6E2-461A-B085-7682BAC24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52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A8A0-F617-479A-8E2C-8892763FC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BC18C-B062-44FB-B300-9ADB8AC88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47025-754A-48F9-97FB-7FE96FC1C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1BCE8-F169-459B-8438-324638303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9C42E-A369-48B3-A637-08387D779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5C77D5-407D-4C32-A494-C309FB56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B2A2-CA6E-4163-B27C-59097C4B35EB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01311-911B-4622-818E-E391C6D1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08F18-FC6F-4532-A91A-D156E8242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90B9-E6E2-461A-B085-7682BAC24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91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6DBC-ECA1-4D89-BCE1-7C44A62C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3EB24-E99C-4963-A052-DBD7750E1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B2A2-CA6E-4163-B27C-59097C4B35EB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AD3D1-693F-49B9-B72D-80B3A30D7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85561-1C4F-463A-A996-685FAFA2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90B9-E6E2-461A-B085-7682BAC24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99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C043D8-D197-4D9C-A84E-4EA89F41D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B2A2-CA6E-4163-B27C-59097C4B35EB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EBBF1-1CF9-4776-A617-96DE7BC06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514DF-2398-4D78-BD5F-AE183374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90B9-E6E2-461A-B085-7682BAC24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36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1038-9F0D-475C-85A5-DB748BC0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AA3DF-BEB2-49C8-93B5-295725010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04DE7-5FE5-4601-9361-FE3047D5E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C2433-2E12-402E-B49D-2588540A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B2A2-CA6E-4163-B27C-59097C4B35EB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F8093-9451-4C45-9343-F5E6D69A6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7B896-1DF1-4ED0-BA79-39EC58E4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90B9-E6E2-461A-B085-7682BAC24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40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BAB6-CFBC-4036-B247-37CA4CAC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0478D5-10A5-48AA-BDF0-7612F4AD7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D5836-E4FE-40ED-965C-31FE969FC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BA7F7-B3FC-4BD7-B82A-F856920D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B2A2-CA6E-4163-B27C-59097C4B35EB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84931-96BB-4077-B9A2-68FAE678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522FF-F846-4733-B318-65929E05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90B9-E6E2-461A-B085-7682BAC24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08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80B6FF-FD85-4FB0-B184-ED5BAAD2E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38D2B-10DA-46A4-B58C-1E5EE160A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397A0-51E2-4BAC-874D-4076D7EF4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EB2A2-CA6E-4163-B27C-59097C4B35EB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57C1F-4502-4268-A250-0308046AE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D13FC-DDB2-46F6-8BDB-BE2B819B0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090B9-E6E2-461A-B085-7682BAC24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34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5581CC-2FCC-41FB-98D4-A2484B83CB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8" t="10040" r="22105" b="18112"/>
          <a:stretch/>
        </p:blipFill>
        <p:spPr>
          <a:xfrm>
            <a:off x="116059" y="0"/>
            <a:ext cx="12075941" cy="632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8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PRASEETHA S</dc:creator>
  <cp:lastModifiedBy>Praseetha S</cp:lastModifiedBy>
  <cp:revision>1</cp:revision>
  <dcterms:created xsi:type="dcterms:W3CDTF">2022-01-23T05:11:27Z</dcterms:created>
  <dcterms:modified xsi:type="dcterms:W3CDTF">2022-02-04T12:10:04Z</dcterms:modified>
</cp:coreProperties>
</file>