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2903-E116-4A08-BF48-AAEECF1BB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30D5D-372B-4D0B-BC3E-46F1D8A6F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AF782-833F-433A-A62A-CF46F419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2DFD-9F08-4B58-994B-6805593A0DC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03334-06B1-4B6A-ACBB-58F6E5B8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261DF-143F-4A33-87FB-53527844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E0DB-C010-47FD-BD15-86A1FB62E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AA37-58D1-491B-B7A3-869A3B4B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D4C39-DA55-4BC8-B6D7-06824BAF3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9BDE5-17DB-419E-8D00-AD6F23E5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2DFD-9F08-4B58-994B-6805593A0DC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2FB1C-3A1C-4455-8232-85C1F760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0C903-103F-4264-9A20-A7BFD574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E0DB-C010-47FD-BD15-86A1FB62E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94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2FD3A-1083-4BAD-8864-2003B9F40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5E915-7AA4-47E3-8A9C-47072F4A9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C459D-50F3-47CC-A50C-B245BD74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2DFD-9F08-4B58-994B-6805593A0DC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D2EC0-B5C0-4E5F-BFC7-88D940A6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B7BA0-B5EA-4EC1-8782-F5325446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E0DB-C010-47FD-BD15-86A1FB62E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39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A2E3-5348-41F3-A816-7F95178C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6FEF-0A38-4C12-B7EA-796228047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232FD-AD16-4D43-8455-97F8F4DD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2DFD-9F08-4B58-994B-6805593A0DC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96BF5-25A5-48F7-BD10-7F2BAFEB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635A1-781A-4A8E-BAE6-6D08C89E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E0DB-C010-47FD-BD15-86A1FB62E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71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D7DB-E34E-4D08-90E2-188141B1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C0941-11A9-4484-91C5-E16B00E98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75790-E6C3-4B9A-8B31-A60BDA19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2DFD-9F08-4B58-994B-6805593A0DC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D0CF8-9DEF-46E2-9877-C27B9264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06AF5-016C-4B8C-9F1A-31762FBC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E0DB-C010-47FD-BD15-86A1FB62E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31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C9F1-82F3-4FB2-BFAD-DCD85DB5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4933-7B85-4979-8CB5-9CFB93F7A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C67EE-3994-44ED-9C0F-73E40F6B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FFCC8-C048-4A36-A220-5C93B0FA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2DFD-9F08-4B58-994B-6805593A0DC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01F19-8D1C-441E-A0DE-E09879A7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823CD-2178-480D-8981-19AA8013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E0DB-C010-47FD-BD15-86A1FB62E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7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0D82-9466-4DBF-8246-E2E6E727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B775C-53E0-492E-B7A8-32135E85F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016C9-2F26-4F31-A00F-4EEA070EA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8ED50-9FF5-4C3B-8225-42A1AF704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019AD-FE2D-4CF6-B80C-B79FDDEC3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4578C-4CB5-4138-A479-933FD460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2DFD-9F08-4B58-994B-6805593A0DC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9549E-8417-499D-A081-640A6944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9B538-BEC8-4ABF-96FF-94ACCAAE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E0DB-C010-47FD-BD15-86A1FB62E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18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FC78-351A-4888-B8D4-A8F8239A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83CC8-18DA-4A3F-85F1-8314ACF7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2DFD-9F08-4B58-994B-6805593A0DC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FDAB5-927D-4102-A2C4-6C6BF828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CED12-FC9B-4397-9790-CE643EC6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E0DB-C010-47FD-BD15-86A1FB62E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85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BD0AA-3B27-4B79-853C-A34548A0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2DFD-9F08-4B58-994B-6805593A0DC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75FFD-042A-4217-837C-DAB43F67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480C5-042D-4589-8E0D-C96475CF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E0DB-C010-47FD-BD15-86A1FB62E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58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B405-AC91-465C-80CC-0D4E137B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4117-A5AA-40F8-ACA3-A02345304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2F4BF-7712-49F7-A88F-D87B27E58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7FEFD-78F4-46E5-A6A2-2B62CD09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2DFD-9F08-4B58-994B-6805593A0DC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1ADA0-75EE-4C28-A5CA-B0BF87B1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F8193-6C62-4827-9311-641B4727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E0DB-C010-47FD-BD15-86A1FB62E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18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B97E-A2CE-42A7-BC2E-B86815EA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B6A10-662E-4F92-92B7-813143399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C114-9385-4652-9C4F-CFD625520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C2445-6C79-4E36-BC7C-294B6EE5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2DFD-9F08-4B58-994B-6805593A0DC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1D5B5-80D4-4128-BEDD-C36AA659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89E29-F186-4667-B593-DECCFC2A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E0DB-C010-47FD-BD15-86A1FB62E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14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EA4CF-285B-469D-81A2-E48A7EFB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5D020-2660-419E-8451-4890BCD2B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50F70-E02A-4174-BC6E-E9B3B74C0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82DFD-9F08-4B58-994B-6805593A0DC7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CBEBE-2BBA-42B1-874F-566676AAE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1A840-9978-481D-8B3A-E868B7AB9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2E0DB-C010-47FD-BD15-86A1FB62E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74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E39E-0CE7-44DE-A78F-4BD1EC49A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59AD2-F877-4244-912A-659D2495C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88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Praseetha S</dc:creator>
  <cp:lastModifiedBy>Praseetha S</cp:lastModifiedBy>
  <cp:revision>1</cp:revision>
  <dcterms:created xsi:type="dcterms:W3CDTF">2022-02-15T07:41:59Z</dcterms:created>
  <dcterms:modified xsi:type="dcterms:W3CDTF">2022-02-15T07:42:32Z</dcterms:modified>
</cp:coreProperties>
</file>