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0" r:id="rId4"/>
    <p:sldId id="262" r:id="rId5"/>
    <p:sldId id="261" r:id="rId6"/>
    <p:sldId id="25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00D0-96C5-9D92-8AF6-07B476A2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626D-B892-B08B-EE53-2913B2389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9942-1134-A3AA-DF77-30B14062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81F5-9DC8-6A13-C963-909225DD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E596-3312-1397-89AF-32995A04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46E0-3D56-44C5-A5F0-D22A0D9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BF420-2C7F-AC4D-9A60-54070592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DEC0-AF31-BA37-BD00-43F76CB3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13F6-3DF5-B946-D377-E8F3403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97DE-0E62-A64D-1F64-0EB4D60E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50B57-E1F0-5C58-F69E-EBEA4A24A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F2F0-263E-DC17-FA4B-00E90CEB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4187-AA6D-DC57-3686-D6186A32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7670-FF4F-DB26-E972-495B7F39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690C-A222-F595-9967-1F65DD6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7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52AB-2F8A-7B99-1020-1BE170A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83F0-48F0-0296-90A8-53A39AC3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DC92-DA09-DB7F-FE60-2EDE219F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53EC-BC45-7BFF-879F-BE6D6B0C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90B9-E3FD-6571-4D24-34A6E809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A6F4-5867-E1C3-2FBA-35EEC8A6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8043-3CE6-4447-783C-32AA8694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8F0-72B9-9780-BCBB-D73A00AE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0C98-2F5D-4360-A7B0-8891E7EB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BE57-B5EF-4BE2-472B-7B428EB1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831-E0CD-14CB-F658-92A507A3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77D0-84BF-BC0A-2477-DA55F46CC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92BC-2E9E-CB1D-0FF7-CF6B0414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9998-FE77-4786-93A6-9A8A96A2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45F2-3CE1-84C8-833A-4C6CAD3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FD8A6-4CA1-C665-26B3-1EAEEDCF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67B7-B4C8-8AC7-3929-5CBD701A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30AA6-3475-6F09-585E-46D12D45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A72A5-A735-F47F-EAAA-75D0CE0C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D9BE-85F7-803B-5FC6-747C8F8AB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5CAB5-008C-9EC7-863A-3FE5ACD5A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4A17-0D15-5A99-3F1E-60C8DC5B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5881F-2978-BCA5-679C-7FF44A8D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D7EC1-CE9D-F227-E02A-CC86080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EA4B-2947-6487-52E2-40ED2502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CDE72-0B8D-68B3-0591-6C9DA296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0108D-41DC-765A-8B5B-2D1AF9C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0EE9A-E29C-B189-3DB5-BA84CFCD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031C1-BF47-0C31-F2CA-FD50A4C0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FFE26-37AB-EDC7-13D9-67FD56D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8FD1-A444-C516-BF64-CBF29E2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2512-D81A-CBDA-D020-250495F8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9946-461C-BAA6-67EF-47173200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F59F-AE9E-7B42-679F-CD8CD5FE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ECD4-2CF6-6E01-2EAB-048249C5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3A2B8-BF30-704E-3A54-48D4CB55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65C-3B4E-D3D2-F4EE-D306162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ABDA-93E5-28D5-DF6D-8BA8389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31D53-4745-11CB-C2A2-4467737A9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ACE5-D0ED-9BCD-0DA4-B65F064B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E66E-EBEA-6274-8097-F095B755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F328D-8ED0-927A-0FCE-AE2C0244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1932-D902-A0A5-F89C-26E1A08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2EB1E-EA93-4281-A118-60D16ACA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C8FF-F009-5864-D20F-C876E0A9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1D0E-938C-616D-31F3-45D27F30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2F6E6-45B7-4843-9DAE-E81C91BFF73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F356-9AB7-5A39-498C-6739804C0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2B12-41AF-9540-3EAF-5179D4895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A7496-7C3D-41C6-BCD2-036736FCC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542C6-73AF-FF24-2ECC-10DFE8BE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243"/>
            <a:ext cx="9144000" cy="2387600"/>
          </a:xfrm>
        </p:spPr>
        <p:txBody>
          <a:bodyPr/>
          <a:lstStyle/>
          <a:p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Excel Add-in</a:t>
            </a:r>
          </a:p>
        </p:txBody>
      </p:sp>
    </p:spTree>
    <p:extLst>
      <p:ext uri="{BB962C8B-B14F-4D97-AF65-F5344CB8AC3E}">
        <p14:creationId xmlns:p14="http://schemas.microsoft.com/office/powerpoint/2010/main" val="23108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9F2DF-1553-A47D-7437-60C9DB46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652848"/>
            <a:ext cx="6106161" cy="500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8BB631-3A21-0786-C127-27F0E1F98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" t="7998" r="9586" b="17355"/>
          <a:stretch/>
        </p:blipFill>
        <p:spPr>
          <a:xfrm>
            <a:off x="1402080" y="203915"/>
            <a:ext cx="8290560" cy="1320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19B57A-71E2-16CA-3A58-4194B2942969}"/>
              </a:ext>
            </a:extLst>
          </p:cNvPr>
          <p:cNvSpPr/>
          <p:nvPr/>
        </p:nvSpPr>
        <p:spPr>
          <a:xfrm>
            <a:off x="8590280" y="203915"/>
            <a:ext cx="899160" cy="36504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9C7A9-BEBE-1836-6F01-67BCA148F476}"/>
              </a:ext>
            </a:extLst>
          </p:cNvPr>
          <p:cNvSpPr/>
          <p:nvPr/>
        </p:nvSpPr>
        <p:spPr>
          <a:xfrm>
            <a:off x="5440680" y="1571568"/>
            <a:ext cx="6456680" cy="5184832"/>
          </a:xfrm>
          <a:prstGeom prst="roundRect">
            <a:avLst>
              <a:gd name="adj" fmla="val 334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CBCCD-5F60-5043-9361-24B99A4EDF55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669020" y="568960"/>
            <a:ext cx="370840" cy="100260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C1F2A0-1EAE-7215-D916-B3D5E4FFD76D}"/>
              </a:ext>
            </a:extLst>
          </p:cNvPr>
          <p:cNvSpPr txBox="1"/>
          <p:nvPr/>
        </p:nvSpPr>
        <p:spPr>
          <a:xfrm>
            <a:off x="1402080" y="2397760"/>
            <a:ext cx="378460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are sending the XLSM file sample with this “ribbon mask” developed (in XML)</a:t>
            </a:r>
          </a:p>
        </p:txBody>
      </p:sp>
    </p:spTree>
    <p:extLst>
      <p:ext uri="{BB962C8B-B14F-4D97-AF65-F5344CB8AC3E}">
        <p14:creationId xmlns:p14="http://schemas.microsoft.com/office/powerpoint/2010/main" val="84196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5E167-A48A-F718-2DCD-1865E4B3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2" y="1110329"/>
            <a:ext cx="6651088" cy="52762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620593-15C4-DE57-C8A6-4438A7DACE9F}"/>
              </a:ext>
            </a:extLst>
          </p:cNvPr>
          <p:cNvSpPr/>
          <p:nvPr/>
        </p:nvSpPr>
        <p:spPr>
          <a:xfrm>
            <a:off x="958752" y="1574800"/>
            <a:ext cx="636856" cy="75184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B49EF0-08B3-E89D-7969-53763445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40576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Ex: Button “Country Plant”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E8F16-3005-CBA2-E584-856F0F8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90" y="3102283"/>
            <a:ext cx="3524572" cy="29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C3A15C-2569-5B91-C1E1-06F597F71CE8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flipH="1" flipV="1">
            <a:off x="1595608" y="1950720"/>
            <a:ext cx="2951468" cy="11515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043A5-9405-2F44-7AF6-35A86E1DC2C3}"/>
              </a:ext>
            </a:extLst>
          </p:cNvPr>
          <p:cNvSpPr txBox="1"/>
          <p:nvPr/>
        </p:nvSpPr>
        <p:spPr>
          <a:xfrm>
            <a:off x="6480973" y="4165600"/>
            <a:ext cx="352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Authentication</a:t>
            </a:r>
          </a:p>
          <a:p>
            <a:r>
              <a:rPr lang="en-US" b="1" dirty="0"/>
              <a:t>Microsoft </a:t>
            </a:r>
          </a:p>
          <a:p>
            <a:r>
              <a:rPr lang="en-US" b="1" dirty="0"/>
              <a:t>The response must show if was success logged (200)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7ACA3E-22BD-5701-2014-C48901D37F66}"/>
              </a:ext>
            </a:extLst>
          </p:cNvPr>
          <p:cNvSpPr txBox="1"/>
          <p:nvPr/>
        </p:nvSpPr>
        <p:spPr>
          <a:xfrm>
            <a:off x="7804216" y="1070782"/>
            <a:ext cx="3263324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1) Login Authentication (Cloud):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Auth in Cloud, Must be a parameter flexible to setup for any authentication (Azure)</a:t>
            </a:r>
          </a:p>
          <a:p>
            <a:endParaRPr lang="en-US" sz="1400" dirty="0"/>
          </a:p>
          <a:p>
            <a:r>
              <a:rPr lang="en-US" sz="1400" b="1" i="1" dirty="0"/>
              <a:t>Response</a:t>
            </a:r>
            <a:r>
              <a:rPr lang="en-US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Success/200 (if logged)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User Permission Description (to segregate the data bring, for ex: WHERE clause on SELECT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74E7D3-8F3A-256B-6997-8C2C9A7002E0}"/>
              </a:ext>
            </a:extLst>
          </p:cNvPr>
          <p:cNvSpPr/>
          <p:nvPr/>
        </p:nvSpPr>
        <p:spPr>
          <a:xfrm>
            <a:off x="6309362" y="1371600"/>
            <a:ext cx="636856" cy="44704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5E167-A48A-F718-2DCD-1865E4B3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2" y="1110329"/>
            <a:ext cx="6651088" cy="52762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620593-15C4-DE57-C8A6-4438A7DACE9F}"/>
              </a:ext>
            </a:extLst>
          </p:cNvPr>
          <p:cNvSpPr/>
          <p:nvPr/>
        </p:nvSpPr>
        <p:spPr>
          <a:xfrm>
            <a:off x="3606800" y="1574800"/>
            <a:ext cx="518160" cy="75184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B49EF0-08B3-E89D-7969-53763445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40576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Ex: Button “Country Plant”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72B1D9D6-4E12-4B2B-2541-9C403192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800" y="1950720"/>
            <a:ext cx="1160519" cy="11605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7636A7-9D30-F5B3-B605-FD4591F9B81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124960" y="1950720"/>
            <a:ext cx="5402840" cy="558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EE84A1-4FDC-89FE-9EF4-194A1DD65A22}"/>
              </a:ext>
            </a:extLst>
          </p:cNvPr>
          <p:cNvSpPr txBox="1"/>
          <p:nvPr/>
        </p:nvSpPr>
        <p:spPr>
          <a:xfrm>
            <a:off x="9184640" y="3111239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logged, can connect with SQL database and retrieve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CCCBD-2735-C8C1-A74F-5A59C1B6A0D5}"/>
              </a:ext>
            </a:extLst>
          </p:cNvPr>
          <p:cNvSpPr txBox="1"/>
          <p:nvPr/>
        </p:nvSpPr>
        <p:spPr>
          <a:xfrm>
            <a:off x="3502254" y="2695740"/>
            <a:ext cx="3263324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2) Get Data (Cloud SQL):</a:t>
            </a:r>
          </a:p>
          <a:p>
            <a:endParaRPr lang="en-US" sz="1400" dirty="0"/>
          </a:p>
          <a:p>
            <a:r>
              <a:rPr lang="en-US" sz="1400" b="1" i="1" dirty="0"/>
              <a:t>Country Plant</a:t>
            </a:r>
            <a:r>
              <a:rPr lang="en-US" sz="1400" dirty="0"/>
              <a:t> = input data get from SQL (Azure Postgres)</a:t>
            </a:r>
          </a:p>
          <a:p>
            <a:endParaRPr lang="en-US" sz="1400" dirty="0"/>
          </a:p>
          <a:p>
            <a:r>
              <a:rPr lang="en-US" sz="1400" b="1" i="1" dirty="0"/>
              <a:t>Upload</a:t>
            </a:r>
            <a:r>
              <a:rPr lang="en-US" sz="1400" dirty="0"/>
              <a:t> = will persist/insert data on a SQL table</a:t>
            </a:r>
          </a:p>
          <a:p>
            <a:endParaRPr lang="en-US" sz="1400" dirty="0"/>
          </a:p>
          <a:p>
            <a:r>
              <a:rPr lang="en-US" sz="1400" b="1" i="1" dirty="0"/>
              <a:t>Refresh</a:t>
            </a:r>
            <a:r>
              <a:rPr lang="en-US" sz="1400" dirty="0"/>
              <a:t> = get the data updated</a:t>
            </a:r>
          </a:p>
        </p:txBody>
      </p:sp>
    </p:spTree>
    <p:extLst>
      <p:ext uri="{BB962C8B-B14F-4D97-AF65-F5344CB8AC3E}">
        <p14:creationId xmlns:p14="http://schemas.microsoft.com/office/powerpoint/2010/main" val="38003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70313-C302-A775-3488-1CC2E692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70341"/>
            <a:ext cx="6096000" cy="556515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557372-E12B-A6FD-15CA-FCE93C059C8D}"/>
              </a:ext>
            </a:extLst>
          </p:cNvPr>
          <p:cNvSpPr/>
          <p:nvPr/>
        </p:nvSpPr>
        <p:spPr>
          <a:xfrm>
            <a:off x="1005840" y="2407919"/>
            <a:ext cx="4003040" cy="4210455"/>
          </a:xfrm>
          <a:prstGeom prst="roundRect">
            <a:avLst>
              <a:gd name="adj" fmla="val 2803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620B87-474E-8BDF-EF67-FA17F577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Bring Data from SQL (Select * from Table)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9856041-9355-9D5F-233E-36DCE7DC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9000" y="3652917"/>
            <a:ext cx="1160519" cy="11605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AA66C-0646-6AFF-5500-0D3F5D1C52E5}"/>
              </a:ext>
            </a:extLst>
          </p:cNvPr>
          <p:cNvCxnSpPr>
            <a:endCxn id="4" idx="3"/>
          </p:cNvCxnSpPr>
          <p:nvPr/>
        </p:nvCxnSpPr>
        <p:spPr>
          <a:xfrm flipH="1">
            <a:off x="5008880" y="4267200"/>
            <a:ext cx="3931920" cy="2459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340EA9-D4EC-DB81-A749-485C90AD0937}"/>
              </a:ext>
            </a:extLst>
          </p:cNvPr>
          <p:cNvSpPr txBox="1"/>
          <p:nvPr/>
        </p:nvSpPr>
        <p:spPr>
          <a:xfrm>
            <a:off x="8240762" y="4808356"/>
            <a:ext cx="261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Bring data from</a:t>
            </a:r>
          </a:p>
          <a:p>
            <a:pPr algn="ctr"/>
            <a:r>
              <a:rPr lang="en-US" dirty="0"/>
              <a:t>Fact Table (SQL) to Excel</a:t>
            </a:r>
          </a:p>
        </p:txBody>
      </p:sp>
    </p:spTree>
    <p:extLst>
      <p:ext uri="{BB962C8B-B14F-4D97-AF65-F5344CB8AC3E}">
        <p14:creationId xmlns:p14="http://schemas.microsoft.com/office/powerpoint/2010/main" val="200302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774-1DFD-6338-783A-23A7DD5C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3) Data Validation: Check data rules are being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9F42-2A94-E551-274C-ECF969A2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000124"/>
            <a:ext cx="6962775" cy="549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1E3C8-D9C3-8079-9E19-0E6EA1C8BA79}"/>
              </a:ext>
            </a:extLst>
          </p:cNvPr>
          <p:cNvSpPr txBox="1"/>
          <p:nvPr/>
        </p:nvSpPr>
        <p:spPr>
          <a:xfrm>
            <a:off x="8138794" y="1179337"/>
            <a:ext cx="297307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message will appear when some error during the validation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2DA93-310A-80E6-A168-6B5AB6E136AC}"/>
              </a:ext>
            </a:extLst>
          </p:cNvPr>
          <p:cNvSpPr txBox="1"/>
          <p:nvPr/>
        </p:nvSpPr>
        <p:spPr>
          <a:xfrm>
            <a:off x="5821680" y="3431894"/>
            <a:ext cx="5659120" cy="28931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400" b="1" u="sng" dirty="0"/>
              <a:t>3) Data Validation and Input Data on SQL</a:t>
            </a:r>
          </a:p>
          <a:p>
            <a:endParaRPr lang="en-US" sz="1400" dirty="0"/>
          </a:p>
          <a:p>
            <a:r>
              <a:rPr lang="en-US" sz="1400" dirty="0"/>
              <a:t>When user submit data, before write/persist on database, a script/code will validate the data is uploading, there will be 3 type of validations:</a:t>
            </a:r>
          </a:p>
          <a:p>
            <a:endParaRPr lang="en-US" sz="1400" dirty="0"/>
          </a:p>
          <a:p>
            <a:r>
              <a:rPr lang="en-US" sz="1400" b="1" i="1" dirty="0"/>
              <a:t>3.1 Data type</a:t>
            </a:r>
            <a:r>
              <a:rPr lang="en-US" sz="1400" dirty="0"/>
              <a:t>: int, date, float</a:t>
            </a:r>
          </a:p>
          <a:p>
            <a:endParaRPr lang="en-US" sz="1400" dirty="0"/>
          </a:p>
          <a:p>
            <a:r>
              <a:rPr lang="en-US" sz="1400" b="1" i="1" dirty="0"/>
              <a:t>3.2 Data Structure</a:t>
            </a:r>
            <a:r>
              <a:rPr lang="en-US" sz="1400" dirty="0"/>
              <a:t>: headers matching against table on SQL will receive</a:t>
            </a:r>
          </a:p>
          <a:p>
            <a:endParaRPr lang="en-US" sz="1400" dirty="0"/>
          </a:p>
          <a:p>
            <a:r>
              <a:rPr lang="en-US" sz="1400" b="1" i="1" dirty="0"/>
              <a:t>3.3 Data content</a:t>
            </a:r>
            <a:r>
              <a:rPr lang="en-US" sz="1400" dirty="0"/>
              <a:t>: [Ex] Will the if column B data (from excel template) match with all the unique values from a </a:t>
            </a:r>
            <a:r>
              <a:rPr lang="en-US" sz="1400" dirty="0" err="1"/>
              <a:t>DIM_Table</a:t>
            </a:r>
            <a:r>
              <a:rPr lang="en-US" sz="1400" dirty="0"/>
              <a:t> on SQL Database</a:t>
            </a:r>
          </a:p>
          <a:p>
            <a:endParaRPr lang="en-US" sz="1400" dirty="0"/>
          </a:p>
          <a:p>
            <a:r>
              <a:rPr lang="en-US" sz="1400" dirty="0"/>
              <a:t>PS: data validation can be developed with Python, for ex.</a:t>
            </a:r>
          </a:p>
        </p:txBody>
      </p:sp>
    </p:spTree>
    <p:extLst>
      <p:ext uri="{BB962C8B-B14F-4D97-AF65-F5344CB8AC3E}">
        <p14:creationId xmlns:p14="http://schemas.microsoft.com/office/powerpoint/2010/main" val="25402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2795BD-0E26-16B6-755D-2E44ECC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72" y="1611349"/>
            <a:ext cx="3803976" cy="271599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9F8705-212F-4454-69E5-D0F85D758A17}"/>
              </a:ext>
            </a:extLst>
          </p:cNvPr>
          <p:cNvCxnSpPr>
            <a:cxnSpLocks/>
          </p:cNvCxnSpPr>
          <p:nvPr/>
        </p:nvCxnSpPr>
        <p:spPr>
          <a:xfrm>
            <a:off x="6808395" y="3147054"/>
            <a:ext cx="2931459" cy="6862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13F572-EFBA-60FB-109F-AC19ED162CD8}"/>
              </a:ext>
            </a:extLst>
          </p:cNvPr>
          <p:cNvSpPr txBox="1"/>
          <p:nvPr/>
        </p:nvSpPr>
        <p:spPr>
          <a:xfrm>
            <a:off x="7545426" y="3147054"/>
            <a:ext cx="1380565" cy="4616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3) Get dim data to use for validation</a:t>
            </a:r>
          </a:p>
        </p:txBody>
      </p: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0B56CE55-86BC-BE5F-BC04-13F88C530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761" y="2494584"/>
            <a:ext cx="719968" cy="719968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CAF97C8E-F0BE-11A0-49B1-AD9CBD51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569" y="3397151"/>
            <a:ext cx="719968" cy="71996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CB8D97-C7DB-F8B5-E0EB-FB7DF6B07C56}"/>
              </a:ext>
            </a:extLst>
          </p:cNvPr>
          <p:cNvSpPr txBox="1"/>
          <p:nvPr/>
        </p:nvSpPr>
        <p:spPr>
          <a:xfrm>
            <a:off x="515459" y="2568221"/>
            <a:ext cx="71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Fact </a:t>
            </a:r>
          </a:p>
          <a:p>
            <a:pPr algn="r"/>
            <a:r>
              <a:rPr lang="en-US" dirty="0"/>
              <a:t>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8483B-D28B-1A9C-8197-24AC32CB9A38}"/>
              </a:ext>
            </a:extLst>
          </p:cNvPr>
          <p:cNvSpPr txBox="1"/>
          <p:nvPr/>
        </p:nvSpPr>
        <p:spPr>
          <a:xfrm>
            <a:off x="9734910" y="3433970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Dimension </a:t>
            </a:r>
          </a:p>
          <a:p>
            <a:pPr algn="r"/>
            <a:r>
              <a:rPr lang="en-US" dirty="0"/>
              <a:t>Table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51C595-598C-FB20-B3DC-E64B6A16D331}"/>
              </a:ext>
            </a:extLst>
          </p:cNvPr>
          <p:cNvCxnSpPr>
            <a:cxnSpLocks/>
          </p:cNvCxnSpPr>
          <p:nvPr/>
        </p:nvCxnSpPr>
        <p:spPr>
          <a:xfrm flipV="1">
            <a:off x="1919072" y="1916732"/>
            <a:ext cx="1953161" cy="9464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8E07D1-0B9F-70F0-F9B0-243CA04DD7B9}"/>
              </a:ext>
            </a:extLst>
          </p:cNvPr>
          <p:cNvSpPr txBox="1"/>
          <p:nvPr/>
        </p:nvSpPr>
        <p:spPr>
          <a:xfrm>
            <a:off x="2143807" y="2159135"/>
            <a:ext cx="138056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4) Persist data validated</a:t>
            </a:r>
          </a:p>
        </p:txBody>
      </p:sp>
    </p:spTree>
    <p:extLst>
      <p:ext uri="{BB962C8B-B14F-4D97-AF65-F5344CB8AC3E}">
        <p14:creationId xmlns:p14="http://schemas.microsoft.com/office/powerpoint/2010/main" val="318715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2BCCFEBC484391C4A365C4ABCCBE" ma:contentTypeVersion="14" ma:contentTypeDescription="Create a new document." ma:contentTypeScope="" ma:versionID="31ccdf89480d0c6f0253a79129507b83">
  <xsd:schema xmlns:xsd="http://www.w3.org/2001/XMLSchema" xmlns:xs="http://www.w3.org/2001/XMLSchema" xmlns:p="http://schemas.microsoft.com/office/2006/metadata/properties" xmlns:ns2="8e812a4c-1c02-49fe-8acc-a891d6c566dd" xmlns:ns3="d958c0ea-a59d-4be7-afcf-e1e092e92110" targetNamespace="http://schemas.microsoft.com/office/2006/metadata/properties" ma:root="true" ma:fieldsID="bf59d7dc887e63236abc0ad63a8bbe93" ns2:_="" ns3:_="">
    <xsd:import namespace="8e812a4c-1c02-49fe-8acc-a891d6c566dd"/>
    <xsd:import namespace="d958c0ea-a59d-4be7-afcf-e1e092e921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2a4c-1c02-49fe-8acc-a891d6c566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5551a422-cde2-4950-b88e-2efe798a14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8c0ea-a59d-4be7-afcf-e1e092e921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6a97f26-0738-4aff-8f6a-4632719fc484}" ma:internalName="TaxCatchAll" ma:showField="CatchAllData" ma:web="d958c0ea-a59d-4be7-afcf-e1e092e921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812a4c-1c02-49fe-8acc-a891d6c566dd">
      <Terms xmlns="http://schemas.microsoft.com/office/infopath/2007/PartnerControls"/>
    </lcf76f155ced4ddcb4097134ff3c332f>
    <TaxCatchAll xmlns="d958c0ea-a59d-4be7-afcf-e1e092e92110" xsi:nil="true"/>
  </documentManagement>
</p:properties>
</file>

<file path=customXml/itemProps1.xml><?xml version="1.0" encoding="utf-8"?>
<ds:datastoreItem xmlns:ds="http://schemas.openxmlformats.org/officeDocument/2006/customXml" ds:itemID="{5F80F7D1-3B17-4851-987B-A3706147DC4F}"/>
</file>

<file path=customXml/itemProps2.xml><?xml version="1.0" encoding="utf-8"?>
<ds:datastoreItem xmlns:ds="http://schemas.openxmlformats.org/officeDocument/2006/customXml" ds:itemID="{1C52FB05-655B-4A41-98C6-C2B2041C05E7}"/>
</file>

<file path=customXml/itemProps3.xml><?xml version="1.0" encoding="utf-8"?>
<ds:datastoreItem xmlns:ds="http://schemas.openxmlformats.org/officeDocument/2006/customXml" ds:itemID="{576A96AF-E8A8-4C08-806E-515FBF0F8283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Requirements  Excel Add-in</vt:lpstr>
      <vt:lpstr>PowerPoint Presentation</vt:lpstr>
      <vt:lpstr>Ex: Button “Country Plant”</vt:lpstr>
      <vt:lpstr>Ex: Button “Country Plant”</vt:lpstr>
      <vt:lpstr>Bring Data from SQL (Select * from Table)</vt:lpstr>
      <vt:lpstr>3) Data Validation: Check data rules are being submitted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 Souza</dc:creator>
  <cp:lastModifiedBy>Everton Souza</cp:lastModifiedBy>
  <cp:revision>51</cp:revision>
  <dcterms:created xsi:type="dcterms:W3CDTF">2024-03-29T12:31:31Z</dcterms:created>
  <dcterms:modified xsi:type="dcterms:W3CDTF">2024-03-29T13:35:20Z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0x010100DD5E2BCCFEBC484391C4A365C4ABCCBE</vt:lpwstr>
  </property>
</Properties>
</file>