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4" r:id="rId5"/>
    <p:sldId id="295" r:id="rId6"/>
    <p:sldId id="282" r:id="rId7"/>
    <p:sldId id="288" r:id="rId8"/>
    <p:sldId id="296" r:id="rId9"/>
    <p:sldId id="29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38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BRICK BREAKER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975" y="3301466"/>
            <a:ext cx="4194529" cy="1042056"/>
          </a:xfrm>
        </p:spPr>
        <p:txBody>
          <a:bodyPr/>
          <a:lstStyle/>
          <a:p>
            <a:r>
              <a:rPr lang="en-US" dirty="0" err="1"/>
              <a:t>Prajjwal</a:t>
            </a:r>
            <a:r>
              <a:rPr lang="en-US" dirty="0"/>
              <a:t> Pandey(077BCT055)</a:t>
            </a:r>
          </a:p>
          <a:p>
            <a:r>
              <a:rPr lang="en-US" dirty="0"/>
              <a:t>Prasun Sitaula​(077BCT057)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593" y="2789381"/>
            <a:ext cx="4169664" cy="1616363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901952"/>
            <a:ext cx="7076493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494" y="2838009"/>
            <a:ext cx="5693664" cy="3399162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Implementation and Application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Problems Faced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​​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766717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43105"/>
            <a:ext cx="6766560" cy="315879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called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Arkanoid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Japanese creator Akira Fujita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ball and colorful bricks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bounces off from the paddle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Brick is broken by ball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is added for each broken brick.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EF0F-4FC6-CE66-E211-EDEBB04A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13" y="1901952"/>
            <a:ext cx="5693664" cy="76809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1CA7-C9E4-290C-A160-E73838FA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408" y="2670048"/>
            <a:ext cx="6920565" cy="2517969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create an Object Oriented Programming(C++) based program.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explore features of C++ Language and SDL development Library.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learn basics of game development and game physics.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understand the scope of OOP in major project development.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develop research, team work and communicative skills.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70E7-C901-0E59-9C6E-837D9D30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815038"/>
            <a:ext cx="6766560" cy="1407714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IMPLEMENTATION AND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37B7-EF56-2A18-1979-DF6E5356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is fun.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schools to increase student’s participation.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game development.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other projects.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added in portfolio.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A4114-054F-4F3B-A584-5CBFC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734FF-C2EA-C37E-1A42-26032E7A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7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09091"/>
            <a:ext cx="7013448" cy="1119909"/>
          </a:xfrm>
        </p:spPr>
        <p:txBody>
          <a:bodyPr/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makes it easy to shoot yourself in the foot; C++ makes it harder, but when you do it blows your whole leg off</a:t>
            </a:r>
            <a:r>
              <a:rPr lang="en-US" sz="2000" b="0" i="0" dirty="0">
                <a:effectLst/>
                <a:latin typeface="Merriweather"/>
              </a:rPr>
              <a:t>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1024" y="1856671"/>
            <a:ext cx="768096" cy="1627632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0647" y="3442566"/>
            <a:ext cx="3932238" cy="588963"/>
          </a:xfrm>
        </p:spPr>
        <p:txBody>
          <a:bodyPr/>
          <a:lstStyle/>
          <a:p>
            <a:r>
              <a:rPr lang="en-US" dirty="0"/>
              <a:t>Bjarne </a:t>
            </a:r>
            <a:r>
              <a:rPr lang="en-US" dirty="0" err="1"/>
              <a:t>Stroupstrup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19233" y="2680843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PLANNING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928114"/>
            <a:ext cx="1920240" cy="1371600"/>
          </a:xfrm>
        </p:spPr>
        <p:txBody>
          <a:bodyPr/>
          <a:lstStyle/>
          <a:p>
            <a:pPr lvl="0"/>
            <a:r>
              <a:rPr lang="en-US" sz="1800" dirty="0"/>
              <a:t>Game overview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sz="1800" dirty="0"/>
              <a:t>Learning SDL game library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COding</a:t>
            </a:r>
            <a:endParaRPr lang="en-US" dirty="0"/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sz="1800" dirty="0"/>
              <a:t>Writing code in IDE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sz="1800" dirty="0"/>
              <a:t>Bugs removal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8" y="2491684"/>
            <a:ext cx="2182553" cy="2825174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14618"/>
            <a:ext cx="1913314" cy="1445386"/>
          </a:xfrm>
        </p:spPr>
        <p:txBody>
          <a:bodyPr/>
          <a:lstStyle/>
          <a:p>
            <a:pPr lvl="0"/>
            <a:r>
              <a:rPr lang="en-US" sz="1800" dirty="0"/>
              <a:t>Records of the files for reference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CBE4-AEFC-5E2F-B7DD-CE201E74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329298"/>
            <a:ext cx="5693664" cy="1441334"/>
          </a:xfrm>
        </p:spPr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3957-0BA5-D4CD-A997-616B8AF7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1"/>
            <a:ext cx="5880239" cy="3620933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didn’t have any prior knowledge of development in SDL before program development.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physics on reflection of object after collision was main part to tackle.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It’s difficult to find the copyright free textures like background, sound effects.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Linker problems and many more.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7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450109"/>
            <a:ext cx="6766560" cy="1311564"/>
          </a:xfrm>
        </p:spPr>
        <p:txBody>
          <a:bodyPr/>
          <a:lstStyle/>
          <a:p>
            <a:r>
              <a:rPr lang="en-US" dirty="0"/>
              <a:t>future enhancements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417803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 Levels.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Pausing the game.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 level Creation.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Game Boosters.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Bricks visual texture and many more.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{230D9546-FA83-44A9-97AD-C2F5A1036796}tf78438558_win32</Template>
  <TotalTime>87</TotalTime>
  <Words>290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Merriweather</vt:lpstr>
      <vt:lpstr>Sabon Next LT</vt:lpstr>
      <vt:lpstr>Times New Roman</vt:lpstr>
      <vt:lpstr>Wingdings</vt:lpstr>
      <vt:lpstr>Office Theme</vt:lpstr>
      <vt:lpstr>BRICK BREAKER </vt:lpstr>
      <vt:lpstr>TABLE OF CONTENTS</vt:lpstr>
      <vt:lpstr>Introduction</vt:lpstr>
      <vt:lpstr>OBJECTIVES</vt:lpstr>
      <vt:lpstr>IMPLEMENTATION AND APPLICATION</vt:lpstr>
      <vt:lpstr>C makes it easy to shoot yourself in the foot; C++ makes it harder, but when you do it blows your whole leg off. </vt:lpstr>
      <vt:lpstr>METHODOLOGY</vt:lpstr>
      <vt:lpstr>Problems faced</vt:lpstr>
      <vt:lpstr>future enhancements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 </dc:title>
  <dc:subject/>
  <dc:creator>prasun sitaula</dc:creator>
  <cp:lastModifiedBy>prasun sitaula</cp:lastModifiedBy>
  <cp:revision>2</cp:revision>
  <dcterms:created xsi:type="dcterms:W3CDTF">2022-08-20T08:45:57Z</dcterms:created>
  <dcterms:modified xsi:type="dcterms:W3CDTF">2022-08-20T14:17:02Z</dcterms:modified>
</cp:coreProperties>
</file>