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121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Customer Booking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Insights from 50,000 Flight Bookings</a:t>
            </a:r>
          </a:p>
          <a:p>
            <a:r>
              <a:t>Task 2 Report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b="1"/>
            </a:pPr>
            <a:r>
              <a:t>Total Bookings: 50,000</a:t>
            </a:r>
          </a:p>
          <a:p>
            <a:pPr>
              <a:defRPr b="1"/>
            </a:pPr>
            <a:r>
              <a:t>Average Passengers: 1.59 per booking</a:t>
            </a:r>
          </a:p>
          <a:p>
            <a:pPr>
              <a:defRPr b="1"/>
            </a:pPr>
            <a:r>
              <a:t>Booking Success Rate: 14.96%</a:t>
            </a:r>
          </a:p>
          <a:p>
            <a:pPr>
              <a:defRPr b="1"/>
            </a:pPr>
            <a:r>
              <a:t>Top Booking Channel: Internet (88.8%)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Booking Channels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88.8% of bookings come through our website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181137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Trip Type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Insights:</a:t>
            </a:r>
          </a:p>
          <a:p>
            <a:r>
              <a:t>- 99% of bookings are RoundTrips</a:t>
            </a:r>
          </a:p>
          <a:p>
            <a:r>
              <a:t>- Opportunity to promote OneWay/CircleTrip packages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062172"/>
              </p:ext>
            </p:extLst>
          </p:nvPr>
        </p:nvGraphicFramePr>
        <p:xfrm>
          <a:off x="805342" y="4278385"/>
          <a:ext cx="3460460" cy="1709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419">
                <a:tc>
                  <a:txBody>
                    <a:bodyPr/>
                    <a:lstStyle/>
                    <a:p>
                      <a:r>
                        <a:t>Trip Type</a:t>
                      </a:r>
                    </a:p>
                  </a:txBody>
                  <a:tcPr>
                    <a:solidFill>
                      <a:srgbClr val="3B599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dirty="0"/>
                        <a:t>Count</a:t>
                      </a:r>
                    </a:p>
                  </a:txBody>
                  <a:tcPr>
                    <a:solidFill>
                      <a:srgbClr val="3B59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419">
                <a:tc>
                  <a:txBody>
                    <a:bodyPr/>
                    <a:lstStyle/>
                    <a:p>
                      <a:r>
                        <a:rPr dirty="0" err="1"/>
                        <a:t>RoundTrip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49497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419">
                <a:tc>
                  <a:txBody>
                    <a:bodyPr/>
                    <a:lstStyle/>
                    <a:p>
                      <a:r>
                        <a:rPr dirty="0" err="1"/>
                        <a:t>OneWay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419">
                <a:tc>
                  <a:txBody>
                    <a:bodyPr/>
                    <a:lstStyle/>
                    <a:p>
                      <a:r>
                        <a:rPr dirty="0" err="1"/>
                        <a:t>CircleTrip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116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Strategic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1. Enhance web platform (88.8% bookings come via Internet)</a:t>
            </a:r>
          </a:p>
          <a:p>
            <a:pPr>
              <a:defRPr sz="1800"/>
            </a:pPr>
            <a:r>
              <a:t>2. Create RoundTrip bundles with meals/seats</a:t>
            </a:r>
          </a:p>
          <a:p>
            <a:pPr>
              <a:defRPr sz="1800"/>
            </a:pPr>
            <a:r>
              <a:t>3. Target last-minute bookers (avg. lead time: 85 days)</a:t>
            </a:r>
          </a:p>
          <a:p>
            <a:pPr>
              <a:defRPr sz="1800"/>
            </a:pPr>
            <a:r>
              <a:t>4. Increase staffing during peak hours (9AM flights)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126</Words>
  <Application>Microsoft Office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Customer Booking Analysis</vt:lpstr>
      <vt:lpstr>Key Metrics</vt:lpstr>
      <vt:lpstr>Booking Channels</vt:lpstr>
      <vt:lpstr>Trip Type Distribution</vt:lpstr>
      <vt:lpstr>Strategic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Prateek Sharma</cp:lastModifiedBy>
  <cp:revision>2</cp:revision>
  <dcterms:created xsi:type="dcterms:W3CDTF">2013-01-27T09:14:16Z</dcterms:created>
  <dcterms:modified xsi:type="dcterms:W3CDTF">2025-05-31T04:50:42Z</dcterms:modified>
  <cp:category/>
</cp:coreProperties>
</file>