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Booking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Task 2 Report | 50,000 Flight Bookings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✓ Data: 50,000 anonymized bookings</a:t>
            </a:r>
          </a:p>
          <a:p>
            <a:r>
              <a:t>✓ Sources: sales_channel, trip_type, booking_complete</a:t>
            </a:r>
          </a:p>
          <a:p>
            <a:r>
              <a:t>✓ Cleaning: Removed duplicates &amp; null values</a:t>
            </a:r>
          </a:p>
          <a:p>
            <a:r>
              <a:t>✓ Tools: Python (Pandas, Matplotlib)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Metrics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031836"/>
            <a:ext cx="25708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rPr dirty="0"/>
              <a:t>Total Bookings: 50,000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49927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 b="1"/>
            </a:pPr>
            <a:r>
              <a:rPr dirty="0"/>
              <a:t>Booking Success Rate: 15%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83464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Dominant Channel: Internet (88.8%)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453748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/>
            </a:pPr>
            <a:r>
              <a:t>Avg. Passengers: 1.59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Booking Channels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88.8% via Website</a:t>
            </a:r>
          </a:p>
          <a:p>
            <a:r>
              <a:t>→ Prioritize web UX improvements</a:t>
            </a:r>
          </a:p>
        </p:txBody>
      </p:sp>
      <p:pic>
        <p:nvPicPr>
          <p:cNvPr id="4" name="Picture 3" descr="booking_chann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476" y="3234855"/>
            <a:ext cx="3657600" cy="33485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Trip Type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99% RoundTrips</a:t>
            </a:r>
          </a:p>
          <a:p>
            <a:r>
              <a:t>→ Bundle offers for OneWay flights</a:t>
            </a:r>
          </a:p>
        </p:txBody>
      </p:sp>
      <p:pic>
        <p:nvPicPr>
          <p:cNvPr id="4" name="Picture 3" descr="trip_ty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62" y="3429000"/>
            <a:ext cx="3657600" cy="2414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Booking Success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Insight:</a:t>
            </a:r>
          </a:p>
          <a:p>
            <a:r>
              <a:t>Shorter lead times → Higher success</a:t>
            </a:r>
          </a:p>
        </p:txBody>
      </p:sp>
      <p:pic>
        <p:nvPicPr>
          <p:cNvPr id="4" name="Picture 3" descr="correlation_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04" y="3296874"/>
            <a:ext cx="4572000" cy="31878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800"/>
            </a:pPr>
            <a:r>
              <a:t>💻  Enhance web platform (88.8% bookings)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10312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🛎️  Create </a:t>
            </a:r>
            <a:r>
              <a:rPr dirty="0" err="1"/>
              <a:t>RoundTrip</a:t>
            </a:r>
            <a:r>
              <a:rPr dirty="0"/>
              <a:t> bundles with meals/seats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83464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800"/>
            </a:pPr>
            <a:r>
              <a:t>⏱️  Target last-minute bookers (avg. 85-day lead time)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566160"/>
            <a:ext cx="6400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800"/>
            </a:pPr>
            <a:r>
              <a:t>📊  A/B test mobile app promotions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Q&amp;A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150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Customer Booking Analysis</vt:lpstr>
      <vt:lpstr>Methodology</vt:lpstr>
      <vt:lpstr>Key Metrics</vt:lpstr>
      <vt:lpstr>Booking Channels</vt:lpstr>
      <vt:lpstr>Trip Type Distribution</vt:lpstr>
      <vt:lpstr>Booking Success Drivers</vt:lpstr>
      <vt:lpstr>Strategic 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Prateek Sharma</cp:lastModifiedBy>
  <cp:revision>2</cp:revision>
  <dcterms:created xsi:type="dcterms:W3CDTF">2013-01-27T09:14:16Z</dcterms:created>
  <dcterms:modified xsi:type="dcterms:W3CDTF">2025-05-31T04:58:29Z</dcterms:modified>
  <cp:category/>
</cp:coreProperties>
</file>