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Slides/notesSlide1.xml" ContentType="application/vnd.openxmlformats-officedocument.presentationml.notesSlide+xml"/>
  <Override PartName="/ppt/notesSlides/_rels/notesSlide1.xml.rels" ContentType="application/vnd.openxmlformats-package.relationships+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slides/_rels/slide1.xml.rels" ContentType="application/vnd.openxmlformats-package.relationships+xml"/>
  <Override PartName="/ppt/slides/slide1.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10691813" cy="15119350"/>
  <p:notesSz cx="20104100" cy="201041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900" spc="-1" strike="noStrike">
                <a:solidFill>
                  <a:srgbClr val="000000"/>
                </a:solidFill>
                <a:latin typeface="Arial"/>
              </a:rPr>
              <a:t>Click to move the slide</a:t>
            </a:r>
            <a:endParaRPr b="0" lang="en-US" sz="900" spc="-1" strike="noStrike">
              <a:solidFill>
                <a:srgbClr val="000000"/>
              </a:solidFill>
              <a:latin typeface="Arial"/>
            </a:endParaRPr>
          </a:p>
        </p:txBody>
      </p:sp>
      <p:sp>
        <p:nvSpPr>
          <p:cNvPr id="46"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47"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48"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9"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0"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8F54DFCD-402A-41DF-BB75-B12B9B7CC3AF}"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sldImg"/>
          </p:nvPr>
        </p:nvSpPr>
        <p:spPr>
          <a:xfrm>
            <a:off x="7653240" y="2513160"/>
            <a:ext cx="4797000" cy="6784560"/>
          </a:xfrm>
          <a:prstGeom prst="rect">
            <a:avLst/>
          </a:prstGeom>
          <a:ln w="0">
            <a:noFill/>
          </a:ln>
        </p:spPr>
      </p:sp>
      <p:sp>
        <p:nvSpPr>
          <p:cNvPr id="73" name="PlaceHolder 2"/>
          <p:cNvSpPr>
            <a:spLocks noGrp="1"/>
          </p:cNvSpPr>
          <p:nvPr>
            <p:ph type="body"/>
          </p:nvPr>
        </p:nvSpPr>
        <p:spPr>
          <a:xfrm>
            <a:off x="2009880" y="9675720"/>
            <a:ext cx="16084080" cy="7914960"/>
          </a:xfrm>
          <a:prstGeom prst="rect">
            <a:avLst/>
          </a:prstGeom>
          <a:noFill/>
          <a:ln w="0">
            <a:noFill/>
          </a:ln>
        </p:spPr>
        <p:txBody>
          <a:bodyPr lIns="91440" rIns="91440" tIns="45720" bIns="45720" anchor="t">
            <a:noAutofit/>
          </a:bodyPr>
          <a:p>
            <a:pPr marL="216000" indent="0">
              <a:buNone/>
            </a:pPr>
            <a:endParaRPr b="0" lang="en-US" sz="1200" spc="-1" strike="noStrike">
              <a:solidFill>
                <a:schemeClr val="dk1"/>
              </a:solidFill>
              <a:latin typeface="Calibri"/>
              <a:ea typeface="Calibri"/>
            </a:endParaRPr>
          </a:p>
        </p:txBody>
      </p:sp>
      <p:sp>
        <p:nvSpPr>
          <p:cNvPr id="74" name="PlaceHolder 3"/>
          <p:cNvSpPr>
            <a:spLocks noGrp="1"/>
          </p:cNvSpPr>
          <p:nvPr>
            <p:ph type="sldNum" idx="7"/>
          </p:nvPr>
        </p:nvSpPr>
        <p:spPr>
          <a:xfrm>
            <a:off x="11387160" y="19096200"/>
            <a:ext cx="8712000" cy="100764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ECD853F4-9685-4C66-89D2-920C85CEBBAF}"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3"/>
          </p:nvPr>
        </p:nvSpPr>
        <p:spPr/>
        <p:txBody>
          <a:bodyPr/>
          <a:p>
            <a:fld id="{1A8DA0EF-97C7-4172-ACE2-B0CDA0DB71FF}" type="slidenum">
              <a:t>&lt;#&gt;</a:t>
            </a:fld>
          </a:p>
        </p:txBody>
      </p:sp>
      <p:sp>
        <p:nvSpPr>
          <p:cNvPr id="4" name="PlaceHolder 3"/>
          <p:cNvSpPr>
            <a:spLocks noGrp="1"/>
          </p:cNvSpPr>
          <p:nvPr>
            <p:ph type="dt" idx="2"/>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34240" y="603000"/>
            <a:ext cx="9622080" cy="2524320"/>
          </a:xfrm>
          <a:prstGeom prst="rect">
            <a:avLst/>
          </a:prstGeom>
          <a:noFill/>
          <a:ln w="0">
            <a:noFill/>
          </a:ln>
        </p:spPr>
        <p:txBody>
          <a:bodyPr lIns="0" rIns="0" tIns="0" bIns="0" anchor="ctr">
            <a:noAutofit/>
          </a:bodyPr>
          <a:p>
            <a:pPr indent="0">
              <a:buNone/>
            </a:pPr>
            <a:endParaRPr b="0" lang="en-US" sz="900" spc="-1" strike="noStrike">
              <a:solidFill>
                <a:srgbClr val="000000"/>
              </a:solidFill>
              <a:latin typeface="Arial"/>
            </a:endParaRPr>
          </a:p>
        </p:txBody>
      </p:sp>
      <p:sp>
        <p:nvSpPr>
          <p:cNvPr id="31" name="PlaceHolder 2"/>
          <p:cNvSpPr>
            <a:spLocks noGrp="1"/>
          </p:cNvSpPr>
          <p:nvPr>
            <p:ph/>
          </p:nvPr>
        </p:nvSpPr>
        <p:spPr>
          <a:xfrm>
            <a:off x="534240" y="3537720"/>
            <a:ext cx="9622080" cy="4182480"/>
          </a:xfrm>
          <a:prstGeom prst="rect">
            <a:avLst/>
          </a:prstGeom>
          <a:noFill/>
          <a:ln w="0">
            <a:noFill/>
          </a:ln>
        </p:spPr>
        <p:txBody>
          <a:bodyPr lIns="0" rIns="0" tIns="0" bIns="0" anchor="t">
            <a:normAutofit/>
          </a:bodyPr>
          <a:p>
            <a:pPr indent="0">
              <a:spcBef>
                <a:spcPts val="1417"/>
              </a:spcBef>
              <a:buNone/>
            </a:pPr>
            <a:endParaRPr b="0" lang="en-US" sz="750" spc="-1" strike="noStrike">
              <a:solidFill>
                <a:srgbClr val="000000"/>
              </a:solidFill>
              <a:latin typeface="Arial"/>
            </a:endParaRPr>
          </a:p>
        </p:txBody>
      </p:sp>
      <p:sp>
        <p:nvSpPr>
          <p:cNvPr id="32" name="PlaceHolder 3"/>
          <p:cNvSpPr>
            <a:spLocks noGrp="1"/>
          </p:cNvSpPr>
          <p:nvPr>
            <p:ph/>
          </p:nvPr>
        </p:nvSpPr>
        <p:spPr>
          <a:xfrm>
            <a:off x="534240" y="8118000"/>
            <a:ext cx="9622080" cy="4182480"/>
          </a:xfrm>
          <a:prstGeom prst="rect">
            <a:avLst/>
          </a:prstGeom>
          <a:noFill/>
          <a:ln w="0">
            <a:noFill/>
          </a:ln>
        </p:spPr>
        <p:txBody>
          <a:bodyPr lIns="0" rIns="0" tIns="0" bIns="0" anchor="t">
            <a:normAutofit/>
          </a:bodyPr>
          <a:p>
            <a:pPr indent="0">
              <a:spcBef>
                <a:spcPts val="1417"/>
              </a:spcBef>
              <a:buNone/>
            </a:pPr>
            <a:endParaRPr b="0" lang="en-US" sz="75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528BF6DF-686F-429C-8B60-42907682FCC6}" type="slidenum">
              <a:t>&lt;#&gt;</a:t>
            </a:fld>
          </a:p>
        </p:txBody>
      </p:sp>
      <p:sp>
        <p:nvSpPr>
          <p:cNvPr id="7" name="PlaceHolder 6"/>
          <p:cNvSpPr>
            <a:spLocks noGrp="1"/>
          </p:cNvSpPr>
          <p:nvPr>
            <p:ph type="dt" idx="2"/>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34240" y="603000"/>
            <a:ext cx="9622080" cy="2524320"/>
          </a:xfrm>
          <a:prstGeom prst="rect">
            <a:avLst/>
          </a:prstGeom>
          <a:noFill/>
          <a:ln w="0">
            <a:noFill/>
          </a:ln>
        </p:spPr>
        <p:txBody>
          <a:bodyPr lIns="0" rIns="0" tIns="0" bIns="0" anchor="ctr">
            <a:noAutofit/>
          </a:bodyPr>
          <a:p>
            <a:pPr indent="0">
              <a:buNone/>
            </a:pPr>
            <a:endParaRPr b="0" lang="en-US" sz="900" spc="-1" strike="noStrike">
              <a:solidFill>
                <a:srgbClr val="000000"/>
              </a:solidFill>
              <a:latin typeface="Arial"/>
            </a:endParaRPr>
          </a:p>
        </p:txBody>
      </p:sp>
      <p:sp>
        <p:nvSpPr>
          <p:cNvPr id="34" name="PlaceHolder 2"/>
          <p:cNvSpPr>
            <a:spLocks noGrp="1"/>
          </p:cNvSpPr>
          <p:nvPr>
            <p:ph/>
          </p:nvPr>
        </p:nvSpPr>
        <p:spPr>
          <a:xfrm>
            <a:off x="534240" y="3537720"/>
            <a:ext cx="4695480" cy="4182480"/>
          </a:xfrm>
          <a:prstGeom prst="rect">
            <a:avLst/>
          </a:prstGeom>
          <a:noFill/>
          <a:ln w="0">
            <a:noFill/>
          </a:ln>
        </p:spPr>
        <p:txBody>
          <a:bodyPr lIns="0" rIns="0" tIns="0" bIns="0" anchor="t">
            <a:normAutofit/>
          </a:bodyPr>
          <a:p>
            <a:pPr indent="0">
              <a:spcBef>
                <a:spcPts val="1417"/>
              </a:spcBef>
              <a:buNone/>
            </a:pPr>
            <a:endParaRPr b="0" lang="en-US" sz="750" spc="-1" strike="noStrike">
              <a:solidFill>
                <a:srgbClr val="000000"/>
              </a:solidFill>
              <a:latin typeface="Arial"/>
            </a:endParaRPr>
          </a:p>
        </p:txBody>
      </p:sp>
      <p:sp>
        <p:nvSpPr>
          <p:cNvPr id="35" name="PlaceHolder 3"/>
          <p:cNvSpPr>
            <a:spLocks noGrp="1"/>
          </p:cNvSpPr>
          <p:nvPr>
            <p:ph/>
          </p:nvPr>
        </p:nvSpPr>
        <p:spPr>
          <a:xfrm>
            <a:off x="5464800" y="3537720"/>
            <a:ext cx="4695480" cy="4182480"/>
          </a:xfrm>
          <a:prstGeom prst="rect">
            <a:avLst/>
          </a:prstGeom>
          <a:noFill/>
          <a:ln w="0">
            <a:noFill/>
          </a:ln>
        </p:spPr>
        <p:txBody>
          <a:bodyPr lIns="0" rIns="0" tIns="0" bIns="0" anchor="t">
            <a:normAutofit/>
          </a:bodyPr>
          <a:p>
            <a:pPr indent="0">
              <a:spcBef>
                <a:spcPts val="1417"/>
              </a:spcBef>
              <a:buNone/>
            </a:pPr>
            <a:endParaRPr b="0" lang="en-US" sz="750" spc="-1" strike="noStrike">
              <a:solidFill>
                <a:srgbClr val="000000"/>
              </a:solidFill>
              <a:latin typeface="Arial"/>
            </a:endParaRPr>
          </a:p>
        </p:txBody>
      </p:sp>
      <p:sp>
        <p:nvSpPr>
          <p:cNvPr id="36" name="PlaceHolder 4"/>
          <p:cNvSpPr>
            <a:spLocks noGrp="1"/>
          </p:cNvSpPr>
          <p:nvPr>
            <p:ph/>
          </p:nvPr>
        </p:nvSpPr>
        <p:spPr>
          <a:xfrm>
            <a:off x="534240" y="8118000"/>
            <a:ext cx="4695480" cy="4182480"/>
          </a:xfrm>
          <a:prstGeom prst="rect">
            <a:avLst/>
          </a:prstGeom>
          <a:noFill/>
          <a:ln w="0">
            <a:noFill/>
          </a:ln>
        </p:spPr>
        <p:txBody>
          <a:bodyPr lIns="0" rIns="0" tIns="0" bIns="0" anchor="t">
            <a:normAutofit/>
          </a:bodyPr>
          <a:p>
            <a:pPr indent="0">
              <a:spcBef>
                <a:spcPts val="1417"/>
              </a:spcBef>
              <a:buNone/>
            </a:pPr>
            <a:endParaRPr b="0" lang="en-US" sz="750" spc="-1" strike="noStrike">
              <a:solidFill>
                <a:srgbClr val="000000"/>
              </a:solidFill>
              <a:latin typeface="Arial"/>
            </a:endParaRPr>
          </a:p>
        </p:txBody>
      </p:sp>
      <p:sp>
        <p:nvSpPr>
          <p:cNvPr id="37" name="PlaceHolder 5"/>
          <p:cNvSpPr>
            <a:spLocks noGrp="1"/>
          </p:cNvSpPr>
          <p:nvPr>
            <p:ph/>
          </p:nvPr>
        </p:nvSpPr>
        <p:spPr>
          <a:xfrm>
            <a:off x="5464800" y="8118000"/>
            <a:ext cx="4695480" cy="4182480"/>
          </a:xfrm>
          <a:prstGeom prst="rect">
            <a:avLst/>
          </a:prstGeom>
          <a:noFill/>
          <a:ln w="0">
            <a:noFill/>
          </a:ln>
        </p:spPr>
        <p:txBody>
          <a:bodyPr lIns="0" rIns="0" tIns="0" bIns="0" anchor="t">
            <a:normAutofit/>
          </a:bodyPr>
          <a:p>
            <a:pPr indent="0">
              <a:spcBef>
                <a:spcPts val="1417"/>
              </a:spcBef>
              <a:buNone/>
            </a:pPr>
            <a:endParaRPr b="0" lang="en-US" sz="75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3"/>
          </p:nvPr>
        </p:nvSpPr>
        <p:spPr/>
        <p:txBody>
          <a:bodyPr/>
          <a:p>
            <a:fld id="{22E31D3A-4EA9-4F1A-9918-9F36FE372722}" type="slidenum">
              <a:t>&lt;#&gt;</a:t>
            </a:fld>
          </a:p>
        </p:txBody>
      </p:sp>
      <p:sp>
        <p:nvSpPr>
          <p:cNvPr id="9" name="PlaceHolder 8"/>
          <p:cNvSpPr>
            <a:spLocks noGrp="1"/>
          </p:cNvSpPr>
          <p:nvPr>
            <p:ph type="dt" idx="2"/>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34240" y="603000"/>
            <a:ext cx="9622080" cy="2524320"/>
          </a:xfrm>
          <a:prstGeom prst="rect">
            <a:avLst/>
          </a:prstGeom>
          <a:noFill/>
          <a:ln w="0">
            <a:noFill/>
          </a:ln>
        </p:spPr>
        <p:txBody>
          <a:bodyPr lIns="0" rIns="0" tIns="0" bIns="0" anchor="ctr">
            <a:noAutofit/>
          </a:bodyPr>
          <a:p>
            <a:pPr indent="0">
              <a:buNone/>
            </a:pPr>
            <a:endParaRPr b="0" lang="en-US" sz="900" spc="-1" strike="noStrike">
              <a:solidFill>
                <a:srgbClr val="000000"/>
              </a:solidFill>
              <a:latin typeface="Arial"/>
            </a:endParaRPr>
          </a:p>
        </p:txBody>
      </p:sp>
      <p:sp>
        <p:nvSpPr>
          <p:cNvPr id="39" name="PlaceHolder 2"/>
          <p:cNvSpPr>
            <a:spLocks noGrp="1"/>
          </p:cNvSpPr>
          <p:nvPr>
            <p:ph/>
          </p:nvPr>
        </p:nvSpPr>
        <p:spPr>
          <a:xfrm>
            <a:off x="534240" y="3537720"/>
            <a:ext cx="3098160" cy="4182480"/>
          </a:xfrm>
          <a:prstGeom prst="rect">
            <a:avLst/>
          </a:prstGeom>
          <a:noFill/>
          <a:ln w="0">
            <a:noFill/>
          </a:ln>
        </p:spPr>
        <p:txBody>
          <a:bodyPr lIns="0" rIns="0" tIns="0" bIns="0" anchor="t">
            <a:normAutofit/>
          </a:bodyPr>
          <a:p>
            <a:pPr indent="0">
              <a:spcBef>
                <a:spcPts val="1417"/>
              </a:spcBef>
              <a:buNone/>
            </a:pPr>
            <a:endParaRPr b="0" lang="en-US" sz="750" spc="-1" strike="noStrike">
              <a:solidFill>
                <a:srgbClr val="000000"/>
              </a:solidFill>
              <a:latin typeface="Arial"/>
            </a:endParaRPr>
          </a:p>
        </p:txBody>
      </p:sp>
      <p:sp>
        <p:nvSpPr>
          <p:cNvPr id="40" name="PlaceHolder 3"/>
          <p:cNvSpPr>
            <a:spLocks noGrp="1"/>
          </p:cNvSpPr>
          <p:nvPr>
            <p:ph/>
          </p:nvPr>
        </p:nvSpPr>
        <p:spPr>
          <a:xfrm>
            <a:off x="3787560" y="3537720"/>
            <a:ext cx="3098160" cy="4182480"/>
          </a:xfrm>
          <a:prstGeom prst="rect">
            <a:avLst/>
          </a:prstGeom>
          <a:noFill/>
          <a:ln w="0">
            <a:noFill/>
          </a:ln>
        </p:spPr>
        <p:txBody>
          <a:bodyPr lIns="0" rIns="0" tIns="0" bIns="0" anchor="t">
            <a:normAutofit/>
          </a:bodyPr>
          <a:p>
            <a:pPr indent="0">
              <a:spcBef>
                <a:spcPts val="1417"/>
              </a:spcBef>
              <a:buNone/>
            </a:pPr>
            <a:endParaRPr b="0" lang="en-US" sz="750" spc="-1" strike="noStrike">
              <a:solidFill>
                <a:srgbClr val="000000"/>
              </a:solidFill>
              <a:latin typeface="Arial"/>
            </a:endParaRPr>
          </a:p>
        </p:txBody>
      </p:sp>
      <p:sp>
        <p:nvSpPr>
          <p:cNvPr id="41" name="PlaceHolder 4"/>
          <p:cNvSpPr>
            <a:spLocks noGrp="1"/>
          </p:cNvSpPr>
          <p:nvPr>
            <p:ph/>
          </p:nvPr>
        </p:nvSpPr>
        <p:spPr>
          <a:xfrm>
            <a:off x="7041240" y="3537720"/>
            <a:ext cx="3098160" cy="4182480"/>
          </a:xfrm>
          <a:prstGeom prst="rect">
            <a:avLst/>
          </a:prstGeom>
          <a:noFill/>
          <a:ln w="0">
            <a:noFill/>
          </a:ln>
        </p:spPr>
        <p:txBody>
          <a:bodyPr lIns="0" rIns="0" tIns="0" bIns="0" anchor="t">
            <a:normAutofit/>
          </a:bodyPr>
          <a:p>
            <a:pPr indent="0">
              <a:spcBef>
                <a:spcPts val="1417"/>
              </a:spcBef>
              <a:buNone/>
            </a:pPr>
            <a:endParaRPr b="0" lang="en-US" sz="750" spc="-1" strike="noStrike">
              <a:solidFill>
                <a:srgbClr val="000000"/>
              </a:solidFill>
              <a:latin typeface="Arial"/>
            </a:endParaRPr>
          </a:p>
        </p:txBody>
      </p:sp>
      <p:sp>
        <p:nvSpPr>
          <p:cNvPr id="42" name="PlaceHolder 5"/>
          <p:cNvSpPr>
            <a:spLocks noGrp="1"/>
          </p:cNvSpPr>
          <p:nvPr>
            <p:ph/>
          </p:nvPr>
        </p:nvSpPr>
        <p:spPr>
          <a:xfrm>
            <a:off x="534240" y="8118000"/>
            <a:ext cx="3098160" cy="4182480"/>
          </a:xfrm>
          <a:prstGeom prst="rect">
            <a:avLst/>
          </a:prstGeom>
          <a:noFill/>
          <a:ln w="0">
            <a:noFill/>
          </a:ln>
        </p:spPr>
        <p:txBody>
          <a:bodyPr lIns="0" rIns="0" tIns="0" bIns="0" anchor="t">
            <a:normAutofit/>
          </a:bodyPr>
          <a:p>
            <a:pPr indent="0">
              <a:spcBef>
                <a:spcPts val="1417"/>
              </a:spcBef>
              <a:buNone/>
            </a:pPr>
            <a:endParaRPr b="0" lang="en-US" sz="750" spc="-1" strike="noStrike">
              <a:solidFill>
                <a:srgbClr val="000000"/>
              </a:solidFill>
              <a:latin typeface="Arial"/>
            </a:endParaRPr>
          </a:p>
        </p:txBody>
      </p:sp>
      <p:sp>
        <p:nvSpPr>
          <p:cNvPr id="43" name="PlaceHolder 6"/>
          <p:cNvSpPr>
            <a:spLocks noGrp="1"/>
          </p:cNvSpPr>
          <p:nvPr>
            <p:ph/>
          </p:nvPr>
        </p:nvSpPr>
        <p:spPr>
          <a:xfrm>
            <a:off x="3787560" y="8118000"/>
            <a:ext cx="3098160" cy="4182480"/>
          </a:xfrm>
          <a:prstGeom prst="rect">
            <a:avLst/>
          </a:prstGeom>
          <a:noFill/>
          <a:ln w="0">
            <a:noFill/>
          </a:ln>
        </p:spPr>
        <p:txBody>
          <a:bodyPr lIns="0" rIns="0" tIns="0" bIns="0" anchor="t">
            <a:normAutofit/>
          </a:bodyPr>
          <a:p>
            <a:pPr indent="0">
              <a:spcBef>
                <a:spcPts val="1417"/>
              </a:spcBef>
              <a:buNone/>
            </a:pPr>
            <a:endParaRPr b="0" lang="en-US" sz="750" spc="-1" strike="noStrike">
              <a:solidFill>
                <a:srgbClr val="000000"/>
              </a:solidFill>
              <a:latin typeface="Arial"/>
            </a:endParaRPr>
          </a:p>
        </p:txBody>
      </p:sp>
      <p:sp>
        <p:nvSpPr>
          <p:cNvPr id="44" name="PlaceHolder 7"/>
          <p:cNvSpPr>
            <a:spLocks noGrp="1"/>
          </p:cNvSpPr>
          <p:nvPr>
            <p:ph/>
          </p:nvPr>
        </p:nvSpPr>
        <p:spPr>
          <a:xfrm>
            <a:off x="7041240" y="8118000"/>
            <a:ext cx="3098160" cy="4182480"/>
          </a:xfrm>
          <a:prstGeom prst="rect">
            <a:avLst/>
          </a:prstGeom>
          <a:noFill/>
          <a:ln w="0">
            <a:noFill/>
          </a:ln>
        </p:spPr>
        <p:txBody>
          <a:bodyPr lIns="0" rIns="0" tIns="0" bIns="0" anchor="t">
            <a:normAutofit/>
          </a:bodyPr>
          <a:p>
            <a:pPr indent="0">
              <a:spcBef>
                <a:spcPts val="1417"/>
              </a:spcBef>
              <a:buNone/>
            </a:pPr>
            <a:endParaRPr b="0" lang="en-US" sz="75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3"/>
          </p:nvPr>
        </p:nvSpPr>
        <p:spPr/>
        <p:txBody>
          <a:bodyPr/>
          <a:p>
            <a:fld id="{BAC0FF36-8A93-455B-8BD3-669901C73F59}" type="slidenum">
              <a:t>&lt;#&gt;</a:t>
            </a:fld>
          </a:p>
        </p:txBody>
      </p:sp>
      <p:sp>
        <p:nvSpPr>
          <p:cNvPr id="11" name="PlaceHolder 10"/>
          <p:cNvSpPr>
            <a:spLocks noGrp="1"/>
          </p:cNvSpPr>
          <p:nvPr>
            <p:ph type="dt" idx="2"/>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534240" y="603000"/>
            <a:ext cx="9622080" cy="2524320"/>
          </a:xfrm>
          <a:prstGeom prst="rect">
            <a:avLst/>
          </a:prstGeom>
          <a:noFill/>
          <a:ln w="0">
            <a:noFill/>
          </a:ln>
        </p:spPr>
        <p:txBody>
          <a:bodyPr lIns="0" rIns="0" tIns="0" bIns="0" anchor="ctr">
            <a:noAutofit/>
          </a:bodyPr>
          <a:p>
            <a:pPr indent="0">
              <a:buNone/>
            </a:pPr>
            <a:endParaRPr b="0" lang="en-US" sz="900" spc="-1" strike="noStrike">
              <a:solidFill>
                <a:srgbClr val="000000"/>
              </a:solidFill>
              <a:latin typeface="Arial"/>
            </a:endParaRPr>
          </a:p>
        </p:txBody>
      </p:sp>
      <p:sp>
        <p:nvSpPr>
          <p:cNvPr id="10" name="PlaceHolder 2"/>
          <p:cNvSpPr>
            <a:spLocks noGrp="1"/>
          </p:cNvSpPr>
          <p:nvPr>
            <p:ph type="subTitle"/>
          </p:nvPr>
        </p:nvSpPr>
        <p:spPr>
          <a:xfrm>
            <a:off x="534240" y="3537720"/>
            <a:ext cx="9622080" cy="87685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1CBBAE07-5FA7-491D-8AD7-9E205F6B49E7}" type="slidenum">
              <a:t>&lt;#&gt;</a:t>
            </a:fld>
          </a:p>
        </p:txBody>
      </p:sp>
      <p:sp>
        <p:nvSpPr>
          <p:cNvPr id="6" name="PlaceHolder 5"/>
          <p:cNvSpPr>
            <a:spLocks noGrp="1"/>
          </p:cNvSpPr>
          <p:nvPr>
            <p:ph type="dt" idx="2"/>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34240" y="603000"/>
            <a:ext cx="9622080" cy="2524320"/>
          </a:xfrm>
          <a:prstGeom prst="rect">
            <a:avLst/>
          </a:prstGeom>
          <a:noFill/>
          <a:ln w="0">
            <a:noFill/>
          </a:ln>
        </p:spPr>
        <p:txBody>
          <a:bodyPr lIns="0" rIns="0" tIns="0" bIns="0" anchor="ctr">
            <a:noAutofit/>
          </a:bodyPr>
          <a:p>
            <a:pPr indent="0">
              <a:buNone/>
            </a:pPr>
            <a:endParaRPr b="0" lang="en-US" sz="900" spc="-1" strike="noStrike">
              <a:solidFill>
                <a:srgbClr val="000000"/>
              </a:solidFill>
              <a:latin typeface="Arial"/>
            </a:endParaRPr>
          </a:p>
        </p:txBody>
      </p:sp>
      <p:sp>
        <p:nvSpPr>
          <p:cNvPr id="12" name="PlaceHolder 2"/>
          <p:cNvSpPr>
            <a:spLocks noGrp="1"/>
          </p:cNvSpPr>
          <p:nvPr>
            <p:ph/>
          </p:nvPr>
        </p:nvSpPr>
        <p:spPr>
          <a:xfrm>
            <a:off x="534240" y="3537720"/>
            <a:ext cx="9622080" cy="8768520"/>
          </a:xfrm>
          <a:prstGeom prst="rect">
            <a:avLst/>
          </a:prstGeom>
          <a:noFill/>
          <a:ln w="0">
            <a:noFill/>
          </a:ln>
        </p:spPr>
        <p:txBody>
          <a:bodyPr lIns="0" rIns="0" tIns="0" bIns="0" anchor="t">
            <a:normAutofit/>
          </a:bodyPr>
          <a:p>
            <a:pPr indent="0">
              <a:spcBef>
                <a:spcPts val="1417"/>
              </a:spcBef>
              <a:buNone/>
            </a:pPr>
            <a:endParaRPr b="0" lang="en-US" sz="75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E4D005E3-9944-438C-951D-0172663993B1}" type="slidenum">
              <a:t>&lt;#&gt;</a:t>
            </a:fld>
          </a:p>
        </p:txBody>
      </p:sp>
      <p:sp>
        <p:nvSpPr>
          <p:cNvPr id="6" name="PlaceHolder 5"/>
          <p:cNvSpPr>
            <a:spLocks noGrp="1"/>
          </p:cNvSpPr>
          <p:nvPr>
            <p:ph type="dt" idx="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34240" y="603000"/>
            <a:ext cx="9622080" cy="2524320"/>
          </a:xfrm>
          <a:prstGeom prst="rect">
            <a:avLst/>
          </a:prstGeom>
          <a:noFill/>
          <a:ln w="0">
            <a:noFill/>
          </a:ln>
        </p:spPr>
        <p:txBody>
          <a:bodyPr lIns="0" rIns="0" tIns="0" bIns="0" anchor="ctr">
            <a:noAutofit/>
          </a:bodyPr>
          <a:p>
            <a:pPr indent="0">
              <a:buNone/>
            </a:pPr>
            <a:endParaRPr b="0" lang="en-US" sz="900" spc="-1" strike="noStrike">
              <a:solidFill>
                <a:srgbClr val="000000"/>
              </a:solidFill>
              <a:latin typeface="Arial"/>
            </a:endParaRPr>
          </a:p>
        </p:txBody>
      </p:sp>
      <p:sp>
        <p:nvSpPr>
          <p:cNvPr id="14" name="PlaceHolder 2"/>
          <p:cNvSpPr>
            <a:spLocks noGrp="1"/>
          </p:cNvSpPr>
          <p:nvPr>
            <p:ph/>
          </p:nvPr>
        </p:nvSpPr>
        <p:spPr>
          <a:xfrm>
            <a:off x="534240" y="3537720"/>
            <a:ext cx="4695480" cy="8768520"/>
          </a:xfrm>
          <a:prstGeom prst="rect">
            <a:avLst/>
          </a:prstGeom>
          <a:noFill/>
          <a:ln w="0">
            <a:noFill/>
          </a:ln>
        </p:spPr>
        <p:txBody>
          <a:bodyPr lIns="0" rIns="0" tIns="0" bIns="0" anchor="t">
            <a:normAutofit/>
          </a:bodyPr>
          <a:p>
            <a:pPr indent="0">
              <a:spcBef>
                <a:spcPts val="1417"/>
              </a:spcBef>
              <a:buNone/>
            </a:pPr>
            <a:endParaRPr b="0" lang="en-US" sz="750" spc="-1" strike="noStrike">
              <a:solidFill>
                <a:srgbClr val="000000"/>
              </a:solidFill>
              <a:latin typeface="Arial"/>
            </a:endParaRPr>
          </a:p>
        </p:txBody>
      </p:sp>
      <p:sp>
        <p:nvSpPr>
          <p:cNvPr id="15" name="PlaceHolder 3"/>
          <p:cNvSpPr>
            <a:spLocks noGrp="1"/>
          </p:cNvSpPr>
          <p:nvPr>
            <p:ph/>
          </p:nvPr>
        </p:nvSpPr>
        <p:spPr>
          <a:xfrm>
            <a:off x="5464800" y="3537720"/>
            <a:ext cx="4695480" cy="8768520"/>
          </a:xfrm>
          <a:prstGeom prst="rect">
            <a:avLst/>
          </a:prstGeom>
          <a:noFill/>
          <a:ln w="0">
            <a:noFill/>
          </a:ln>
        </p:spPr>
        <p:txBody>
          <a:bodyPr lIns="0" rIns="0" tIns="0" bIns="0" anchor="t">
            <a:normAutofit/>
          </a:bodyPr>
          <a:p>
            <a:pPr indent="0">
              <a:spcBef>
                <a:spcPts val="1417"/>
              </a:spcBef>
              <a:buNone/>
            </a:pPr>
            <a:endParaRPr b="0" lang="en-US" sz="75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6C1399A3-1110-4B48-9D35-809E00273C8E}" type="slidenum">
              <a:t>&lt;#&gt;</a:t>
            </a:fld>
          </a:p>
        </p:txBody>
      </p:sp>
      <p:sp>
        <p:nvSpPr>
          <p:cNvPr id="7" name="PlaceHolder 6"/>
          <p:cNvSpPr>
            <a:spLocks noGrp="1"/>
          </p:cNvSpPr>
          <p:nvPr>
            <p:ph type="dt" idx="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534240" y="603000"/>
            <a:ext cx="9622080" cy="2524320"/>
          </a:xfrm>
          <a:prstGeom prst="rect">
            <a:avLst/>
          </a:prstGeom>
          <a:noFill/>
          <a:ln w="0">
            <a:noFill/>
          </a:ln>
        </p:spPr>
        <p:txBody>
          <a:bodyPr lIns="0" rIns="0" tIns="0" bIns="0" anchor="ctr">
            <a:noAutofit/>
          </a:bodyPr>
          <a:p>
            <a:pPr indent="0">
              <a:buNone/>
            </a:pPr>
            <a:endParaRPr b="0" lang="en-US" sz="9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4054785A-500B-4687-9E77-696F49C9F839}" type="slidenum">
              <a:t>&lt;#&gt;</a:t>
            </a:fld>
          </a:p>
        </p:txBody>
      </p:sp>
      <p:sp>
        <p:nvSpPr>
          <p:cNvPr id="5" name="PlaceHolder 4"/>
          <p:cNvSpPr>
            <a:spLocks noGrp="1"/>
          </p:cNvSpPr>
          <p:nvPr>
            <p:ph type="dt" idx="2"/>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534240" y="603000"/>
            <a:ext cx="9622080" cy="117025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6CFA8CEB-852E-4B2D-A3D7-7EA744C44252}" type="slidenum">
              <a:t>&lt;#&gt;</a:t>
            </a:fld>
          </a:p>
        </p:txBody>
      </p:sp>
      <p:sp>
        <p:nvSpPr>
          <p:cNvPr id="5" name="PlaceHolder 4"/>
          <p:cNvSpPr>
            <a:spLocks noGrp="1"/>
          </p:cNvSpPr>
          <p:nvPr>
            <p:ph type="dt" idx="2"/>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34240" y="603000"/>
            <a:ext cx="9622080" cy="2524320"/>
          </a:xfrm>
          <a:prstGeom prst="rect">
            <a:avLst/>
          </a:prstGeom>
          <a:noFill/>
          <a:ln w="0">
            <a:noFill/>
          </a:ln>
        </p:spPr>
        <p:txBody>
          <a:bodyPr lIns="0" rIns="0" tIns="0" bIns="0" anchor="ctr">
            <a:noAutofit/>
          </a:bodyPr>
          <a:p>
            <a:pPr indent="0">
              <a:buNone/>
            </a:pPr>
            <a:endParaRPr b="0" lang="en-US" sz="900" spc="-1" strike="noStrike">
              <a:solidFill>
                <a:srgbClr val="000000"/>
              </a:solidFill>
              <a:latin typeface="Arial"/>
            </a:endParaRPr>
          </a:p>
        </p:txBody>
      </p:sp>
      <p:sp>
        <p:nvSpPr>
          <p:cNvPr id="19" name="PlaceHolder 2"/>
          <p:cNvSpPr>
            <a:spLocks noGrp="1"/>
          </p:cNvSpPr>
          <p:nvPr>
            <p:ph/>
          </p:nvPr>
        </p:nvSpPr>
        <p:spPr>
          <a:xfrm>
            <a:off x="534240" y="3537720"/>
            <a:ext cx="4695480" cy="4182480"/>
          </a:xfrm>
          <a:prstGeom prst="rect">
            <a:avLst/>
          </a:prstGeom>
          <a:noFill/>
          <a:ln w="0">
            <a:noFill/>
          </a:ln>
        </p:spPr>
        <p:txBody>
          <a:bodyPr lIns="0" rIns="0" tIns="0" bIns="0" anchor="t">
            <a:normAutofit/>
          </a:bodyPr>
          <a:p>
            <a:pPr indent="0">
              <a:spcBef>
                <a:spcPts val="1417"/>
              </a:spcBef>
              <a:buNone/>
            </a:pPr>
            <a:endParaRPr b="0" lang="en-US" sz="750" spc="-1" strike="noStrike">
              <a:solidFill>
                <a:srgbClr val="000000"/>
              </a:solidFill>
              <a:latin typeface="Arial"/>
            </a:endParaRPr>
          </a:p>
        </p:txBody>
      </p:sp>
      <p:sp>
        <p:nvSpPr>
          <p:cNvPr id="20" name="PlaceHolder 3"/>
          <p:cNvSpPr>
            <a:spLocks noGrp="1"/>
          </p:cNvSpPr>
          <p:nvPr>
            <p:ph/>
          </p:nvPr>
        </p:nvSpPr>
        <p:spPr>
          <a:xfrm>
            <a:off x="5464800" y="3537720"/>
            <a:ext cx="4695480" cy="8768520"/>
          </a:xfrm>
          <a:prstGeom prst="rect">
            <a:avLst/>
          </a:prstGeom>
          <a:noFill/>
          <a:ln w="0">
            <a:noFill/>
          </a:ln>
        </p:spPr>
        <p:txBody>
          <a:bodyPr lIns="0" rIns="0" tIns="0" bIns="0" anchor="t">
            <a:normAutofit/>
          </a:bodyPr>
          <a:p>
            <a:pPr indent="0">
              <a:spcBef>
                <a:spcPts val="1417"/>
              </a:spcBef>
              <a:buNone/>
            </a:pPr>
            <a:endParaRPr b="0" lang="en-US" sz="750" spc="-1" strike="noStrike">
              <a:solidFill>
                <a:srgbClr val="000000"/>
              </a:solidFill>
              <a:latin typeface="Arial"/>
            </a:endParaRPr>
          </a:p>
        </p:txBody>
      </p:sp>
      <p:sp>
        <p:nvSpPr>
          <p:cNvPr id="21" name="PlaceHolder 4"/>
          <p:cNvSpPr>
            <a:spLocks noGrp="1"/>
          </p:cNvSpPr>
          <p:nvPr>
            <p:ph/>
          </p:nvPr>
        </p:nvSpPr>
        <p:spPr>
          <a:xfrm>
            <a:off x="534240" y="8118000"/>
            <a:ext cx="4695480" cy="4182480"/>
          </a:xfrm>
          <a:prstGeom prst="rect">
            <a:avLst/>
          </a:prstGeom>
          <a:noFill/>
          <a:ln w="0">
            <a:noFill/>
          </a:ln>
        </p:spPr>
        <p:txBody>
          <a:bodyPr lIns="0" rIns="0" tIns="0" bIns="0" anchor="t">
            <a:normAutofit/>
          </a:bodyPr>
          <a:p>
            <a:pPr indent="0">
              <a:spcBef>
                <a:spcPts val="1417"/>
              </a:spcBef>
              <a:buNone/>
            </a:pPr>
            <a:endParaRPr b="0" lang="en-US" sz="75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1F3BFBAB-3465-42C3-B32E-C250E4735673}" type="slidenum">
              <a:t>&lt;#&gt;</a:t>
            </a:fld>
          </a:p>
        </p:txBody>
      </p:sp>
      <p:sp>
        <p:nvSpPr>
          <p:cNvPr id="8" name="PlaceHolder 7"/>
          <p:cNvSpPr>
            <a:spLocks noGrp="1"/>
          </p:cNvSpPr>
          <p:nvPr>
            <p:ph type="dt" idx="2"/>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34240" y="603000"/>
            <a:ext cx="9622080" cy="2524320"/>
          </a:xfrm>
          <a:prstGeom prst="rect">
            <a:avLst/>
          </a:prstGeom>
          <a:noFill/>
          <a:ln w="0">
            <a:noFill/>
          </a:ln>
        </p:spPr>
        <p:txBody>
          <a:bodyPr lIns="0" rIns="0" tIns="0" bIns="0" anchor="ctr">
            <a:noAutofit/>
          </a:bodyPr>
          <a:p>
            <a:pPr indent="0">
              <a:buNone/>
            </a:pPr>
            <a:endParaRPr b="0" lang="en-US" sz="900" spc="-1" strike="noStrike">
              <a:solidFill>
                <a:srgbClr val="000000"/>
              </a:solidFill>
              <a:latin typeface="Arial"/>
            </a:endParaRPr>
          </a:p>
        </p:txBody>
      </p:sp>
      <p:sp>
        <p:nvSpPr>
          <p:cNvPr id="23" name="PlaceHolder 2"/>
          <p:cNvSpPr>
            <a:spLocks noGrp="1"/>
          </p:cNvSpPr>
          <p:nvPr>
            <p:ph/>
          </p:nvPr>
        </p:nvSpPr>
        <p:spPr>
          <a:xfrm>
            <a:off x="534240" y="3537720"/>
            <a:ext cx="4695480" cy="8768520"/>
          </a:xfrm>
          <a:prstGeom prst="rect">
            <a:avLst/>
          </a:prstGeom>
          <a:noFill/>
          <a:ln w="0">
            <a:noFill/>
          </a:ln>
        </p:spPr>
        <p:txBody>
          <a:bodyPr lIns="0" rIns="0" tIns="0" bIns="0" anchor="t">
            <a:normAutofit/>
          </a:bodyPr>
          <a:p>
            <a:pPr indent="0">
              <a:spcBef>
                <a:spcPts val="1417"/>
              </a:spcBef>
              <a:buNone/>
            </a:pPr>
            <a:endParaRPr b="0" lang="en-US" sz="750" spc="-1" strike="noStrike">
              <a:solidFill>
                <a:srgbClr val="000000"/>
              </a:solidFill>
              <a:latin typeface="Arial"/>
            </a:endParaRPr>
          </a:p>
        </p:txBody>
      </p:sp>
      <p:sp>
        <p:nvSpPr>
          <p:cNvPr id="24" name="PlaceHolder 3"/>
          <p:cNvSpPr>
            <a:spLocks noGrp="1"/>
          </p:cNvSpPr>
          <p:nvPr>
            <p:ph/>
          </p:nvPr>
        </p:nvSpPr>
        <p:spPr>
          <a:xfrm>
            <a:off x="5464800" y="3537720"/>
            <a:ext cx="4695480" cy="4182480"/>
          </a:xfrm>
          <a:prstGeom prst="rect">
            <a:avLst/>
          </a:prstGeom>
          <a:noFill/>
          <a:ln w="0">
            <a:noFill/>
          </a:ln>
        </p:spPr>
        <p:txBody>
          <a:bodyPr lIns="0" rIns="0" tIns="0" bIns="0" anchor="t">
            <a:normAutofit/>
          </a:bodyPr>
          <a:p>
            <a:pPr indent="0">
              <a:spcBef>
                <a:spcPts val="1417"/>
              </a:spcBef>
              <a:buNone/>
            </a:pPr>
            <a:endParaRPr b="0" lang="en-US" sz="750" spc="-1" strike="noStrike">
              <a:solidFill>
                <a:srgbClr val="000000"/>
              </a:solidFill>
              <a:latin typeface="Arial"/>
            </a:endParaRPr>
          </a:p>
        </p:txBody>
      </p:sp>
      <p:sp>
        <p:nvSpPr>
          <p:cNvPr id="25" name="PlaceHolder 4"/>
          <p:cNvSpPr>
            <a:spLocks noGrp="1"/>
          </p:cNvSpPr>
          <p:nvPr>
            <p:ph/>
          </p:nvPr>
        </p:nvSpPr>
        <p:spPr>
          <a:xfrm>
            <a:off x="5464800" y="8118000"/>
            <a:ext cx="4695480" cy="4182480"/>
          </a:xfrm>
          <a:prstGeom prst="rect">
            <a:avLst/>
          </a:prstGeom>
          <a:noFill/>
          <a:ln w="0">
            <a:noFill/>
          </a:ln>
        </p:spPr>
        <p:txBody>
          <a:bodyPr lIns="0" rIns="0" tIns="0" bIns="0" anchor="t">
            <a:normAutofit/>
          </a:bodyPr>
          <a:p>
            <a:pPr indent="0">
              <a:spcBef>
                <a:spcPts val="1417"/>
              </a:spcBef>
              <a:buNone/>
            </a:pPr>
            <a:endParaRPr b="0" lang="en-US" sz="75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9DBD7B6D-81A9-4CC5-A54F-927B3300A71F}" type="slidenum">
              <a:t>&lt;#&gt;</a:t>
            </a:fld>
          </a:p>
        </p:txBody>
      </p:sp>
      <p:sp>
        <p:nvSpPr>
          <p:cNvPr id="8" name="PlaceHolder 7"/>
          <p:cNvSpPr>
            <a:spLocks noGrp="1"/>
          </p:cNvSpPr>
          <p:nvPr>
            <p:ph type="dt" idx="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34240" y="603000"/>
            <a:ext cx="9622080" cy="2524320"/>
          </a:xfrm>
          <a:prstGeom prst="rect">
            <a:avLst/>
          </a:prstGeom>
          <a:noFill/>
          <a:ln w="0">
            <a:noFill/>
          </a:ln>
        </p:spPr>
        <p:txBody>
          <a:bodyPr lIns="0" rIns="0" tIns="0" bIns="0" anchor="ctr">
            <a:noAutofit/>
          </a:bodyPr>
          <a:p>
            <a:pPr indent="0">
              <a:buNone/>
            </a:pPr>
            <a:endParaRPr b="0" lang="en-US" sz="900" spc="-1" strike="noStrike">
              <a:solidFill>
                <a:srgbClr val="000000"/>
              </a:solidFill>
              <a:latin typeface="Arial"/>
            </a:endParaRPr>
          </a:p>
        </p:txBody>
      </p:sp>
      <p:sp>
        <p:nvSpPr>
          <p:cNvPr id="27" name="PlaceHolder 2"/>
          <p:cNvSpPr>
            <a:spLocks noGrp="1"/>
          </p:cNvSpPr>
          <p:nvPr>
            <p:ph/>
          </p:nvPr>
        </p:nvSpPr>
        <p:spPr>
          <a:xfrm>
            <a:off x="534240" y="3537720"/>
            <a:ext cx="4695480" cy="4182480"/>
          </a:xfrm>
          <a:prstGeom prst="rect">
            <a:avLst/>
          </a:prstGeom>
          <a:noFill/>
          <a:ln w="0">
            <a:noFill/>
          </a:ln>
        </p:spPr>
        <p:txBody>
          <a:bodyPr lIns="0" rIns="0" tIns="0" bIns="0" anchor="t">
            <a:normAutofit/>
          </a:bodyPr>
          <a:p>
            <a:pPr indent="0">
              <a:spcBef>
                <a:spcPts val="1417"/>
              </a:spcBef>
              <a:buNone/>
            </a:pPr>
            <a:endParaRPr b="0" lang="en-US" sz="750" spc="-1" strike="noStrike">
              <a:solidFill>
                <a:srgbClr val="000000"/>
              </a:solidFill>
              <a:latin typeface="Arial"/>
            </a:endParaRPr>
          </a:p>
        </p:txBody>
      </p:sp>
      <p:sp>
        <p:nvSpPr>
          <p:cNvPr id="28" name="PlaceHolder 3"/>
          <p:cNvSpPr>
            <a:spLocks noGrp="1"/>
          </p:cNvSpPr>
          <p:nvPr>
            <p:ph/>
          </p:nvPr>
        </p:nvSpPr>
        <p:spPr>
          <a:xfrm>
            <a:off x="5464800" y="3537720"/>
            <a:ext cx="4695480" cy="4182480"/>
          </a:xfrm>
          <a:prstGeom prst="rect">
            <a:avLst/>
          </a:prstGeom>
          <a:noFill/>
          <a:ln w="0">
            <a:noFill/>
          </a:ln>
        </p:spPr>
        <p:txBody>
          <a:bodyPr lIns="0" rIns="0" tIns="0" bIns="0" anchor="t">
            <a:normAutofit/>
          </a:bodyPr>
          <a:p>
            <a:pPr indent="0">
              <a:spcBef>
                <a:spcPts val="1417"/>
              </a:spcBef>
              <a:buNone/>
            </a:pPr>
            <a:endParaRPr b="0" lang="en-US" sz="750" spc="-1" strike="noStrike">
              <a:solidFill>
                <a:srgbClr val="000000"/>
              </a:solidFill>
              <a:latin typeface="Arial"/>
            </a:endParaRPr>
          </a:p>
        </p:txBody>
      </p:sp>
      <p:sp>
        <p:nvSpPr>
          <p:cNvPr id="29" name="PlaceHolder 4"/>
          <p:cNvSpPr>
            <a:spLocks noGrp="1"/>
          </p:cNvSpPr>
          <p:nvPr>
            <p:ph/>
          </p:nvPr>
        </p:nvSpPr>
        <p:spPr>
          <a:xfrm>
            <a:off x="534240" y="8118000"/>
            <a:ext cx="9622080" cy="4182480"/>
          </a:xfrm>
          <a:prstGeom prst="rect">
            <a:avLst/>
          </a:prstGeom>
          <a:noFill/>
          <a:ln w="0">
            <a:noFill/>
          </a:ln>
        </p:spPr>
        <p:txBody>
          <a:bodyPr lIns="0" rIns="0" tIns="0" bIns="0" anchor="t">
            <a:normAutofit/>
          </a:bodyPr>
          <a:p>
            <a:pPr indent="0">
              <a:spcBef>
                <a:spcPts val="1417"/>
              </a:spcBef>
              <a:buNone/>
            </a:pPr>
            <a:endParaRPr b="0" lang="en-US" sz="75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85809DB3-A3C6-4B34-B803-56262F77E70F}" type="slidenum">
              <a:t>&lt;#&gt;</a:t>
            </a:fld>
          </a:p>
        </p:txBody>
      </p:sp>
      <p:sp>
        <p:nvSpPr>
          <p:cNvPr id="8" name="PlaceHolder 7"/>
          <p:cNvSpPr>
            <a:spLocks noGrp="1"/>
          </p:cNvSpPr>
          <p:nvPr>
            <p:ph type="dt" idx="2"/>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Google Shape;10;p2"/>
          <p:cNvSpPr/>
          <p:nvPr/>
        </p:nvSpPr>
        <p:spPr>
          <a:xfrm>
            <a:off x="5451840" y="2048400"/>
            <a:ext cx="5172840" cy="12086640"/>
          </a:xfrm>
          <a:custGeom>
            <a:avLst/>
            <a:gdLst>
              <a:gd name="textAreaLeft" fmla="*/ 0 w 5172840"/>
              <a:gd name="textAreaRight" fmla="*/ 5173200 w 5172840"/>
              <a:gd name="textAreaTop" fmla="*/ 0 h 12086640"/>
              <a:gd name="textAreaBottom" fmla="*/ 12087000 h 12086640"/>
            </a:gdLst>
            <a:ahLst/>
            <a:rect l="textAreaLeft" t="textAreaTop" r="textAreaRight" b="textAreaBottom"/>
            <a:pathLst>
              <a:path w="9727565" h="16071850">
                <a:moveTo>
                  <a:pt x="-259" y="249098"/>
                </a:moveTo>
                <a:lnTo>
                  <a:pt x="3804" y="204396"/>
                </a:lnTo>
                <a:lnTo>
                  <a:pt x="15234" y="162360"/>
                </a:lnTo>
                <a:lnTo>
                  <a:pt x="33649" y="123626"/>
                </a:lnTo>
                <a:lnTo>
                  <a:pt x="58159" y="88829"/>
                </a:lnTo>
                <a:lnTo>
                  <a:pt x="88130" y="58857"/>
                </a:lnTo>
                <a:lnTo>
                  <a:pt x="122927" y="34347"/>
                </a:lnTo>
                <a:lnTo>
                  <a:pt x="161661" y="15932"/>
                </a:lnTo>
                <a:lnTo>
                  <a:pt x="203697" y="4503"/>
                </a:lnTo>
                <a:lnTo>
                  <a:pt x="248400" y="439"/>
                </a:lnTo>
                <a:lnTo>
                  <a:pt x="9478273" y="439"/>
                </a:lnTo>
                <a:lnTo>
                  <a:pt x="9522976" y="4503"/>
                </a:lnTo>
                <a:lnTo>
                  <a:pt x="9565012" y="15932"/>
                </a:lnTo>
                <a:lnTo>
                  <a:pt x="9603746" y="34347"/>
                </a:lnTo>
                <a:lnTo>
                  <a:pt x="9638416" y="58857"/>
                </a:lnTo>
                <a:lnTo>
                  <a:pt x="9668387" y="88829"/>
                </a:lnTo>
                <a:lnTo>
                  <a:pt x="9693024" y="123626"/>
                </a:lnTo>
                <a:lnTo>
                  <a:pt x="9711312" y="162360"/>
                </a:lnTo>
                <a:lnTo>
                  <a:pt x="9722869" y="204396"/>
                </a:lnTo>
                <a:lnTo>
                  <a:pt x="9726933" y="249098"/>
                </a:lnTo>
                <a:lnTo>
                  <a:pt x="9726933" y="15822969"/>
                </a:lnTo>
                <a:lnTo>
                  <a:pt x="9722869" y="15867672"/>
                </a:lnTo>
                <a:lnTo>
                  <a:pt x="9711312" y="15909708"/>
                </a:lnTo>
                <a:lnTo>
                  <a:pt x="9693024" y="15948442"/>
                </a:lnTo>
                <a:lnTo>
                  <a:pt x="9668387" y="15983239"/>
                </a:lnTo>
                <a:lnTo>
                  <a:pt x="9638416" y="16013083"/>
                </a:lnTo>
                <a:lnTo>
                  <a:pt x="9603746" y="16037720"/>
                </a:lnTo>
                <a:lnTo>
                  <a:pt x="9565012" y="16056008"/>
                </a:lnTo>
                <a:lnTo>
                  <a:pt x="9522976" y="16067565"/>
                </a:lnTo>
                <a:lnTo>
                  <a:pt x="9478273" y="16071629"/>
                </a:lnTo>
                <a:lnTo>
                  <a:pt x="248400" y="16071629"/>
                </a:lnTo>
                <a:lnTo>
                  <a:pt x="203697" y="16067565"/>
                </a:lnTo>
                <a:lnTo>
                  <a:pt x="161661" y="16056008"/>
                </a:lnTo>
                <a:lnTo>
                  <a:pt x="122927" y="16037720"/>
                </a:lnTo>
                <a:lnTo>
                  <a:pt x="88130" y="16013083"/>
                </a:lnTo>
                <a:lnTo>
                  <a:pt x="58159" y="15983239"/>
                </a:lnTo>
                <a:lnTo>
                  <a:pt x="33649" y="15948442"/>
                </a:lnTo>
                <a:lnTo>
                  <a:pt x="15234" y="15909708"/>
                </a:lnTo>
                <a:lnTo>
                  <a:pt x="3804" y="15867672"/>
                </a:lnTo>
                <a:lnTo>
                  <a:pt x="-259" y="15822969"/>
                </a:lnTo>
                <a:lnTo>
                  <a:pt x="-259" y="249098"/>
                </a:lnTo>
                <a:close/>
              </a:path>
            </a:pathLst>
          </a:custGeom>
          <a:noFill/>
          <a:ln w="9525">
            <a:solidFill>
              <a:srgbClr val="000000"/>
            </a:solidFill>
            <a:round/>
          </a:ln>
        </p:spPr>
        <p:style>
          <a:lnRef idx="0"/>
          <a:fillRef idx="0"/>
          <a:effectRef idx="0"/>
          <a:fontRef idx="minor"/>
        </p:style>
        <p:txBody>
          <a:bodyPr lIns="0" rIns="0" tIns="0" bIns="0" anchor="t">
            <a:noAutofit/>
          </a:bodyPr>
          <a:p>
            <a:pPr>
              <a:lnSpc>
                <a:spcPct val="100000"/>
              </a:lnSpc>
              <a:tabLst>
                <a:tab algn="l" pos="0"/>
              </a:tabLst>
            </a:pPr>
            <a:endParaRPr b="0" lang="en-US" sz="960" spc="-1" strike="noStrike">
              <a:solidFill>
                <a:schemeClr val="dk1"/>
              </a:solidFill>
              <a:latin typeface="Calibri"/>
              <a:ea typeface="Calibri"/>
            </a:endParaRPr>
          </a:p>
        </p:txBody>
      </p:sp>
      <p:sp>
        <p:nvSpPr>
          <p:cNvPr id="1" name="Google Shape;11;p2"/>
          <p:cNvSpPr/>
          <p:nvPr/>
        </p:nvSpPr>
        <p:spPr>
          <a:xfrm>
            <a:off x="52920" y="14198400"/>
            <a:ext cx="5317200" cy="829800"/>
          </a:xfrm>
          <a:custGeom>
            <a:avLst/>
            <a:gdLst>
              <a:gd name="textAreaLeft" fmla="*/ 0 w 5317200"/>
              <a:gd name="textAreaRight" fmla="*/ 5317560 w 5317200"/>
              <a:gd name="textAreaTop" fmla="*/ 0 h 829800"/>
              <a:gd name="textAreaBottom" fmla="*/ 830160 h 829800"/>
            </a:gdLst>
            <a:ahLst/>
            <a:rect l="textAreaLeft" t="textAreaTop" r="textAreaRight" b="textAreaBottom"/>
            <a:pathLst>
              <a:path w="9998710" h="1103630">
                <a:moveTo>
                  <a:pt x="-2" y="183884"/>
                </a:moveTo>
                <a:lnTo>
                  <a:pt x="6561" y="135003"/>
                </a:lnTo>
                <a:lnTo>
                  <a:pt x="25090" y="91087"/>
                </a:lnTo>
                <a:lnTo>
                  <a:pt x="53831" y="53877"/>
                </a:lnTo>
                <a:lnTo>
                  <a:pt x="91028" y="25125"/>
                </a:lnTo>
                <a:lnTo>
                  <a:pt x="134931" y="6596"/>
                </a:lnTo>
                <a:lnTo>
                  <a:pt x="183787" y="30"/>
                </a:lnTo>
                <a:lnTo>
                  <a:pt x="9814563" y="30"/>
                </a:lnTo>
                <a:lnTo>
                  <a:pt x="9863330" y="6596"/>
                </a:lnTo>
                <a:lnTo>
                  <a:pt x="9907271" y="25125"/>
                </a:lnTo>
                <a:lnTo>
                  <a:pt x="9944481" y="53877"/>
                </a:lnTo>
                <a:lnTo>
                  <a:pt x="9973182" y="91087"/>
                </a:lnTo>
                <a:lnTo>
                  <a:pt x="9991723" y="135003"/>
                </a:lnTo>
                <a:lnTo>
                  <a:pt x="9998327" y="183884"/>
                </a:lnTo>
                <a:lnTo>
                  <a:pt x="9998327" y="919284"/>
                </a:lnTo>
                <a:lnTo>
                  <a:pt x="9991723" y="968152"/>
                </a:lnTo>
                <a:lnTo>
                  <a:pt x="9973182" y="1012081"/>
                </a:lnTo>
                <a:lnTo>
                  <a:pt x="9944481" y="1049291"/>
                </a:lnTo>
                <a:lnTo>
                  <a:pt x="9907271" y="1078030"/>
                </a:lnTo>
                <a:lnTo>
                  <a:pt x="9863330" y="1096572"/>
                </a:lnTo>
                <a:lnTo>
                  <a:pt x="9814563" y="1103137"/>
                </a:lnTo>
                <a:lnTo>
                  <a:pt x="183787" y="1103137"/>
                </a:lnTo>
                <a:lnTo>
                  <a:pt x="134931" y="1096572"/>
                </a:lnTo>
                <a:lnTo>
                  <a:pt x="91028" y="1078030"/>
                </a:lnTo>
                <a:lnTo>
                  <a:pt x="53831" y="1049291"/>
                </a:lnTo>
                <a:lnTo>
                  <a:pt x="25090" y="1012081"/>
                </a:lnTo>
                <a:lnTo>
                  <a:pt x="6561" y="968152"/>
                </a:lnTo>
                <a:lnTo>
                  <a:pt x="-2" y="919284"/>
                </a:lnTo>
                <a:lnTo>
                  <a:pt x="-2" y="183884"/>
                </a:lnTo>
                <a:close/>
              </a:path>
            </a:pathLst>
          </a:custGeom>
          <a:noFill/>
          <a:ln w="9525">
            <a:solidFill>
              <a:srgbClr val="000000"/>
            </a:solidFill>
            <a:round/>
          </a:ln>
        </p:spPr>
        <p:style>
          <a:lnRef idx="0"/>
          <a:fillRef idx="0"/>
          <a:effectRef idx="0"/>
          <a:fontRef idx="minor"/>
        </p:style>
        <p:txBody>
          <a:bodyPr lIns="0" rIns="0" tIns="0" bIns="0" anchor="t">
            <a:noAutofit/>
          </a:bodyPr>
          <a:p>
            <a:pPr>
              <a:lnSpc>
                <a:spcPct val="100000"/>
              </a:lnSpc>
              <a:tabLst>
                <a:tab algn="l" pos="0"/>
              </a:tabLst>
            </a:pPr>
            <a:endParaRPr b="0" lang="en-US" sz="960" spc="-1" strike="noStrike">
              <a:solidFill>
                <a:schemeClr val="dk1"/>
              </a:solidFill>
              <a:latin typeface="Calibri"/>
              <a:ea typeface="Calibri"/>
            </a:endParaRPr>
          </a:p>
        </p:txBody>
      </p:sp>
      <p:sp>
        <p:nvSpPr>
          <p:cNvPr id="2" name="Google Shape;12;p2"/>
          <p:cNvSpPr/>
          <p:nvPr/>
        </p:nvSpPr>
        <p:spPr>
          <a:xfrm>
            <a:off x="52920" y="66600"/>
            <a:ext cx="10561680" cy="1794240"/>
          </a:xfrm>
          <a:custGeom>
            <a:avLst/>
            <a:gdLst>
              <a:gd name="textAreaLeft" fmla="*/ 0 w 10561680"/>
              <a:gd name="textAreaRight" fmla="*/ 10562040 w 10561680"/>
              <a:gd name="textAreaTop" fmla="*/ 0 h 1794240"/>
              <a:gd name="textAreaBottom" fmla="*/ 1794600 h 1794240"/>
            </a:gdLst>
            <a:ahLst/>
            <a:rect l="textAreaLeft" t="textAreaTop" r="textAreaRight" b="textAreaBottom"/>
            <a:pathLst>
              <a:path w="19860260" h="2386330">
                <a:moveTo>
                  <a:pt x="-2" y="251451"/>
                </a:moveTo>
                <a:lnTo>
                  <a:pt x="4039" y="206240"/>
                </a:lnTo>
                <a:lnTo>
                  <a:pt x="15693" y="163823"/>
                </a:lnTo>
                <a:lnTo>
                  <a:pt x="34248" y="124708"/>
                </a:lnTo>
                <a:lnTo>
                  <a:pt x="59000" y="89784"/>
                </a:lnTo>
                <a:lnTo>
                  <a:pt x="89250" y="59559"/>
                </a:lnTo>
                <a:lnTo>
                  <a:pt x="124263" y="34794"/>
                </a:lnTo>
                <a:lnTo>
                  <a:pt x="163353" y="16253"/>
                </a:lnTo>
                <a:lnTo>
                  <a:pt x="205795" y="4569"/>
                </a:lnTo>
                <a:lnTo>
                  <a:pt x="250892" y="505"/>
                </a:lnTo>
                <a:lnTo>
                  <a:pt x="19608682" y="505"/>
                </a:lnTo>
                <a:lnTo>
                  <a:pt x="19653893" y="4569"/>
                </a:lnTo>
                <a:lnTo>
                  <a:pt x="19696310" y="16253"/>
                </a:lnTo>
                <a:lnTo>
                  <a:pt x="19735425" y="34794"/>
                </a:lnTo>
                <a:lnTo>
                  <a:pt x="19770349" y="59559"/>
                </a:lnTo>
                <a:lnTo>
                  <a:pt x="19800702" y="89784"/>
                </a:lnTo>
                <a:lnTo>
                  <a:pt x="19825466" y="124708"/>
                </a:lnTo>
                <a:lnTo>
                  <a:pt x="19844007" y="163823"/>
                </a:lnTo>
                <a:lnTo>
                  <a:pt x="19855564" y="206240"/>
                </a:lnTo>
                <a:lnTo>
                  <a:pt x="19859628" y="251451"/>
                </a:lnTo>
                <a:lnTo>
                  <a:pt x="19859628" y="2135702"/>
                </a:lnTo>
                <a:lnTo>
                  <a:pt x="19855564" y="2180786"/>
                </a:lnTo>
                <a:lnTo>
                  <a:pt x="19844007" y="2223203"/>
                </a:lnTo>
                <a:lnTo>
                  <a:pt x="19825466" y="2262318"/>
                </a:lnTo>
                <a:lnTo>
                  <a:pt x="19800702" y="2297242"/>
                </a:lnTo>
                <a:lnTo>
                  <a:pt x="19770349" y="2327595"/>
                </a:lnTo>
                <a:lnTo>
                  <a:pt x="19735425" y="2352232"/>
                </a:lnTo>
                <a:lnTo>
                  <a:pt x="19696310" y="2370900"/>
                </a:lnTo>
                <a:lnTo>
                  <a:pt x="19653893" y="2382457"/>
                </a:lnTo>
                <a:lnTo>
                  <a:pt x="19608682" y="2386521"/>
                </a:lnTo>
                <a:lnTo>
                  <a:pt x="250892" y="2386521"/>
                </a:lnTo>
                <a:lnTo>
                  <a:pt x="205795" y="2382457"/>
                </a:lnTo>
                <a:lnTo>
                  <a:pt x="163353" y="2370900"/>
                </a:lnTo>
                <a:lnTo>
                  <a:pt x="124263" y="2352232"/>
                </a:lnTo>
                <a:lnTo>
                  <a:pt x="89250" y="2327595"/>
                </a:lnTo>
                <a:lnTo>
                  <a:pt x="59000" y="2297242"/>
                </a:lnTo>
                <a:lnTo>
                  <a:pt x="34248" y="2262318"/>
                </a:lnTo>
                <a:lnTo>
                  <a:pt x="15693" y="2223203"/>
                </a:lnTo>
                <a:lnTo>
                  <a:pt x="4039" y="2180786"/>
                </a:lnTo>
                <a:lnTo>
                  <a:pt x="-2" y="2135702"/>
                </a:lnTo>
                <a:lnTo>
                  <a:pt x="-2" y="251451"/>
                </a:lnTo>
                <a:close/>
              </a:path>
            </a:pathLst>
          </a:custGeom>
          <a:noFill/>
          <a:ln w="9525">
            <a:solidFill>
              <a:srgbClr val="000000"/>
            </a:solidFill>
            <a:round/>
          </a:ln>
        </p:spPr>
        <p:style>
          <a:lnRef idx="0"/>
          <a:fillRef idx="0"/>
          <a:effectRef idx="0"/>
          <a:fontRef idx="minor"/>
        </p:style>
        <p:txBody>
          <a:bodyPr lIns="0" rIns="0" tIns="0" bIns="0" anchor="t">
            <a:noAutofit/>
          </a:bodyPr>
          <a:p>
            <a:pPr>
              <a:lnSpc>
                <a:spcPct val="100000"/>
              </a:lnSpc>
              <a:tabLst>
                <a:tab algn="l" pos="0"/>
              </a:tabLst>
            </a:pPr>
            <a:endParaRPr b="0" lang="en-US" sz="960" spc="-1" strike="noStrike">
              <a:solidFill>
                <a:schemeClr val="dk1"/>
              </a:solidFill>
              <a:latin typeface="Calibri"/>
              <a:ea typeface="Calibri"/>
            </a:endParaRPr>
          </a:p>
        </p:txBody>
      </p:sp>
      <p:sp>
        <p:nvSpPr>
          <p:cNvPr id="3" name="Google Shape;13;p2"/>
          <p:cNvSpPr/>
          <p:nvPr/>
        </p:nvSpPr>
        <p:spPr>
          <a:xfrm>
            <a:off x="74160" y="1924560"/>
            <a:ext cx="5316480" cy="12086640"/>
          </a:xfrm>
          <a:custGeom>
            <a:avLst/>
            <a:gdLst>
              <a:gd name="textAreaLeft" fmla="*/ 0 w 5316480"/>
              <a:gd name="textAreaRight" fmla="*/ 5316840 w 5316480"/>
              <a:gd name="textAreaTop" fmla="*/ 0 h 12086640"/>
              <a:gd name="textAreaBottom" fmla="*/ 12087000 h 12086640"/>
            </a:gdLst>
            <a:ahLst/>
            <a:rect l="textAreaLeft" t="textAreaTop" r="textAreaRight" b="textAreaBottom"/>
            <a:pathLst>
              <a:path w="9997440" h="16071850">
                <a:moveTo>
                  <a:pt x="-3" y="255960"/>
                </a:moveTo>
                <a:lnTo>
                  <a:pt x="4111" y="209988"/>
                </a:lnTo>
                <a:lnTo>
                  <a:pt x="15985" y="166809"/>
                </a:lnTo>
                <a:lnTo>
                  <a:pt x="34882" y="126932"/>
                </a:lnTo>
                <a:lnTo>
                  <a:pt x="60091" y="91373"/>
                </a:lnTo>
                <a:lnTo>
                  <a:pt x="90888" y="60512"/>
                </a:lnTo>
                <a:lnTo>
                  <a:pt x="126548" y="35367"/>
                </a:lnTo>
                <a:lnTo>
                  <a:pt x="166362" y="16445"/>
                </a:lnTo>
                <a:lnTo>
                  <a:pt x="209591" y="4507"/>
                </a:lnTo>
                <a:lnTo>
                  <a:pt x="255514" y="443"/>
                </a:lnTo>
                <a:lnTo>
                  <a:pt x="9741412" y="443"/>
                </a:lnTo>
                <a:lnTo>
                  <a:pt x="9787385" y="4507"/>
                </a:lnTo>
                <a:lnTo>
                  <a:pt x="9830691" y="16445"/>
                </a:lnTo>
                <a:lnTo>
                  <a:pt x="9870441" y="35367"/>
                </a:lnTo>
                <a:lnTo>
                  <a:pt x="9906127" y="60512"/>
                </a:lnTo>
                <a:lnTo>
                  <a:pt x="9936860" y="91373"/>
                </a:lnTo>
                <a:lnTo>
                  <a:pt x="9962132" y="126932"/>
                </a:lnTo>
                <a:lnTo>
                  <a:pt x="9981055" y="166809"/>
                </a:lnTo>
                <a:lnTo>
                  <a:pt x="9992865" y="209988"/>
                </a:lnTo>
                <a:lnTo>
                  <a:pt x="9997056" y="255960"/>
                </a:lnTo>
                <a:lnTo>
                  <a:pt x="9997056" y="15816115"/>
                </a:lnTo>
                <a:lnTo>
                  <a:pt x="9992865" y="15862088"/>
                </a:lnTo>
                <a:lnTo>
                  <a:pt x="9981055" y="15905267"/>
                </a:lnTo>
                <a:lnTo>
                  <a:pt x="9962132" y="15945017"/>
                </a:lnTo>
                <a:lnTo>
                  <a:pt x="9936860" y="15980703"/>
                </a:lnTo>
                <a:lnTo>
                  <a:pt x="9906127" y="16011563"/>
                </a:lnTo>
                <a:lnTo>
                  <a:pt x="9870441" y="16036709"/>
                </a:lnTo>
                <a:lnTo>
                  <a:pt x="9830691" y="16055631"/>
                </a:lnTo>
                <a:lnTo>
                  <a:pt x="9787385" y="16067569"/>
                </a:lnTo>
                <a:lnTo>
                  <a:pt x="9741412" y="16071633"/>
                </a:lnTo>
                <a:lnTo>
                  <a:pt x="255514" y="16071633"/>
                </a:lnTo>
                <a:lnTo>
                  <a:pt x="209591" y="16067569"/>
                </a:lnTo>
                <a:lnTo>
                  <a:pt x="166362" y="16055631"/>
                </a:lnTo>
                <a:lnTo>
                  <a:pt x="126548" y="16036709"/>
                </a:lnTo>
                <a:lnTo>
                  <a:pt x="90888" y="16011563"/>
                </a:lnTo>
                <a:lnTo>
                  <a:pt x="60091" y="15980703"/>
                </a:lnTo>
                <a:lnTo>
                  <a:pt x="34882" y="15945017"/>
                </a:lnTo>
                <a:lnTo>
                  <a:pt x="15985" y="15905267"/>
                </a:lnTo>
                <a:lnTo>
                  <a:pt x="4111" y="15862088"/>
                </a:lnTo>
                <a:lnTo>
                  <a:pt x="-3" y="15816115"/>
                </a:lnTo>
                <a:lnTo>
                  <a:pt x="-3" y="255960"/>
                </a:lnTo>
                <a:close/>
              </a:path>
            </a:pathLst>
          </a:custGeom>
          <a:noFill/>
          <a:ln w="9525">
            <a:solidFill>
              <a:srgbClr val="000000"/>
            </a:solidFill>
            <a:round/>
          </a:ln>
        </p:spPr>
        <p:style>
          <a:lnRef idx="0"/>
          <a:fillRef idx="0"/>
          <a:effectRef idx="0"/>
          <a:fontRef idx="minor"/>
        </p:style>
        <p:txBody>
          <a:bodyPr lIns="0" rIns="0" tIns="0" bIns="0" anchor="t">
            <a:noAutofit/>
          </a:bodyPr>
          <a:p>
            <a:pPr>
              <a:lnSpc>
                <a:spcPct val="100000"/>
              </a:lnSpc>
              <a:tabLst>
                <a:tab algn="l" pos="0"/>
              </a:tabLst>
            </a:pPr>
            <a:endParaRPr b="0" lang="en-US" sz="960" spc="-1" strike="noStrike">
              <a:solidFill>
                <a:schemeClr val="dk1"/>
              </a:solidFill>
              <a:latin typeface="Calibri"/>
              <a:ea typeface="Calibri"/>
            </a:endParaRPr>
          </a:p>
        </p:txBody>
      </p:sp>
      <p:sp>
        <p:nvSpPr>
          <p:cNvPr id="4" name="PlaceHolder 1"/>
          <p:cNvSpPr>
            <a:spLocks noGrp="1"/>
          </p:cNvSpPr>
          <p:nvPr>
            <p:ph type="ftr" idx="1"/>
          </p:nvPr>
        </p:nvSpPr>
        <p:spPr>
          <a:xfrm>
            <a:off x="3635280" y="14060880"/>
            <a:ext cx="3421080" cy="876888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 name="PlaceHolder 2"/>
          <p:cNvSpPr>
            <a:spLocks noGrp="1"/>
          </p:cNvSpPr>
          <p:nvPr>
            <p:ph type="dt" idx="2"/>
          </p:nvPr>
        </p:nvSpPr>
        <p:spPr>
          <a:xfrm>
            <a:off x="534600" y="14060880"/>
            <a:ext cx="2458800" cy="876888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6" name="PlaceHolder 3"/>
          <p:cNvSpPr>
            <a:spLocks noGrp="1"/>
          </p:cNvSpPr>
          <p:nvPr>
            <p:ph type="sldNum" idx="3"/>
          </p:nvPr>
        </p:nvSpPr>
        <p:spPr>
          <a:xfrm>
            <a:off x="7698240" y="14060880"/>
            <a:ext cx="2458800" cy="8768880"/>
          </a:xfrm>
          <a:prstGeom prst="rect">
            <a:avLst/>
          </a:prstGeom>
          <a:noFill/>
          <a:ln w="0">
            <a:noFill/>
          </a:ln>
        </p:spPr>
        <p:txBody>
          <a:bodyPr lIns="0" rIns="0" tIns="0" bIns="0" anchor="t">
            <a:noAutofit/>
          </a:bodyPr>
          <a:lstStyle>
            <a:lvl1pPr indent="0" algn="r">
              <a:lnSpc>
                <a:spcPct val="100000"/>
              </a:lnSpc>
              <a:buNone/>
              <a:tabLst>
                <a:tab algn="l" pos="0"/>
              </a:tabLst>
              <a:defRPr b="0" lang="en-US" sz="960" spc="-1" strike="noStrike">
                <a:solidFill>
                  <a:srgbClr val="888888"/>
                </a:solidFill>
                <a:latin typeface="Calibri"/>
                <a:ea typeface="Calibri"/>
              </a:defRPr>
            </a:lvl1pPr>
          </a:lstStyle>
          <a:p>
            <a:pPr indent="0" algn="r">
              <a:lnSpc>
                <a:spcPct val="100000"/>
              </a:lnSpc>
              <a:buNone/>
              <a:tabLst>
                <a:tab algn="l" pos="0"/>
              </a:tabLst>
            </a:pPr>
            <a:fld id="{C8118114-FC5C-4518-A0D7-6A874D209EFB}" type="slidenum">
              <a:rPr b="0" lang="en-US" sz="960" spc="-1" strike="noStrike">
                <a:solidFill>
                  <a:srgbClr val="888888"/>
                </a:solidFill>
                <a:latin typeface="Calibri"/>
                <a:ea typeface="Calibri"/>
              </a:rPr>
              <a:t>&lt;number&gt;</a:t>
            </a:fld>
            <a:endParaRPr b="0" lang="en-US" sz="960" spc="-1" strike="noStrike">
              <a:solidFill>
                <a:srgbClr val="000000"/>
              </a:solidFill>
              <a:latin typeface="Times New Roman"/>
            </a:endParaRPr>
          </a:p>
        </p:txBody>
      </p:sp>
      <p:sp>
        <p:nvSpPr>
          <p:cNvPr id="7" name="PlaceHolder 4"/>
          <p:cNvSpPr>
            <a:spLocks noGrp="1"/>
          </p:cNvSpPr>
          <p:nvPr>
            <p:ph type="title"/>
          </p:nvPr>
        </p:nvSpPr>
        <p:spPr>
          <a:xfrm>
            <a:off x="534240" y="603000"/>
            <a:ext cx="9622080" cy="2524320"/>
          </a:xfrm>
          <a:prstGeom prst="rect">
            <a:avLst/>
          </a:prstGeom>
          <a:noFill/>
          <a:ln w="0">
            <a:noFill/>
          </a:ln>
        </p:spPr>
        <p:txBody>
          <a:bodyPr lIns="0" rIns="0" tIns="0" bIns="0" anchor="ctr">
            <a:noAutofit/>
          </a:bodyPr>
          <a:p>
            <a:pPr indent="0">
              <a:buNone/>
            </a:pPr>
            <a:r>
              <a:rPr b="0" lang="en-US" sz="900" spc="-1" strike="noStrike">
                <a:solidFill>
                  <a:srgbClr val="000000"/>
                </a:solidFill>
                <a:latin typeface="Arial"/>
              </a:rPr>
              <a:t>Click to edit the title text format</a:t>
            </a:r>
            <a:endParaRPr b="0" lang="en-US" sz="900" spc="-1" strike="noStrike">
              <a:solidFill>
                <a:srgbClr val="000000"/>
              </a:solidFill>
              <a:latin typeface="Arial"/>
            </a:endParaRPr>
          </a:p>
        </p:txBody>
      </p:sp>
      <p:sp>
        <p:nvSpPr>
          <p:cNvPr id="8" name="PlaceHolder 5"/>
          <p:cNvSpPr>
            <a:spLocks noGrp="1"/>
          </p:cNvSpPr>
          <p:nvPr>
            <p:ph type="body"/>
          </p:nvPr>
        </p:nvSpPr>
        <p:spPr>
          <a:xfrm>
            <a:off x="534240" y="3537720"/>
            <a:ext cx="9622080" cy="8768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750" spc="-1" strike="noStrike">
                <a:solidFill>
                  <a:srgbClr val="000000"/>
                </a:solidFill>
                <a:latin typeface="Arial"/>
              </a:rPr>
              <a:t>Click to edit the outline text format</a:t>
            </a:r>
            <a:endParaRPr b="0" lang="en-US" sz="75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750" spc="-1" strike="noStrike">
                <a:solidFill>
                  <a:srgbClr val="000000"/>
                </a:solidFill>
                <a:latin typeface="Arial"/>
              </a:rPr>
              <a:t>Second Outline Level</a:t>
            </a:r>
            <a:endParaRPr b="0" lang="en-US" sz="75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750" spc="-1" strike="noStrike">
                <a:solidFill>
                  <a:srgbClr val="000000"/>
                </a:solidFill>
                <a:latin typeface="Arial"/>
              </a:rPr>
              <a:t>Third Outline Level</a:t>
            </a:r>
            <a:endParaRPr b="0" lang="en-US" sz="75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750" spc="-1" strike="noStrike">
                <a:solidFill>
                  <a:srgbClr val="000000"/>
                </a:solidFill>
                <a:latin typeface="Arial"/>
              </a:rPr>
              <a:t>Fourth Outline Level</a:t>
            </a:r>
            <a:endParaRPr b="0" lang="en-US" sz="75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slideLayout" Target="../slideLayouts/slideLayout1.xml"/><Relationship Id="rId10"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Google Shape;62;p1"/>
          <p:cNvSpPr/>
          <p:nvPr/>
        </p:nvSpPr>
        <p:spPr>
          <a:xfrm>
            <a:off x="5513400" y="2105280"/>
            <a:ext cx="4984200" cy="12634920"/>
          </a:xfrm>
          <a:prstGeom prst="rect">
            <a:avLst/>
          </a:prstGeom>
          <a:noFill/>
          <a:ln w="0">
            <a:noFill/>
          </a:ln>
        </p:spPr>
        <p:style>
          <a:lnRef idx="0"/>
          <a:fillRef idx="0"/>
          <a:effectRef idx="0"/>
          <a:fontRef idx="minor"/>
        </p:style>
        <p:txBody>
          <a:bodyPr lIns="0" rIns="0" tIns="6840" bIns="0" anchor="t">
            <a:spAutoFit/>
          </a:bodyPr>
          <a:p>
            <a:pPr>
              <a:lnSpc>
                <a:spcPct val="107000"/>
              </a:lnSpc>
              <a:spcAft>
                <a:spcPts val="799"/>
              </a:spcAft>
            </a:pPr>
            <a:endParaRPr b="0" lang="en-US" sz="1050" spc="-1" strike="noStrike">
              <a:solidFill>
                <a:srgbClr val="000000"/>
              </a:solidFill>
              <a:latin typeface="Arial"/>
            </a:endParaRPr>
          </a:p>
          <a:p>
            <a:pPr>
              <a:lnSpc>
                <a:spcPct val="100000"/>
              </a:lnSpc>
            </a:pPr>
            <a:endParaRPr b="0" lang="en-US" sz="960" spc="-1" strike="noStrike">
              <a:solidFill>
                <a:srgbClr val="000000"/>
              </a:solidFill>
              <a:latin typeface="Arial"/>
            </a:endParaRPr>
          </a:p>
          <a:p>
            <a:pPr>
              <a:lnSpc>
                <a:spcPct val="100000"/>
              </a:lnSpc>
            </a:pPr>
            <a:endParaRPr b="0" lang="en-US" sz="960" spc="-1" strike="noStrike">
              <a:solidFill>
                <a:srgbClr val="000000"/>
              </a:solidFill>
              <a:latin typeface="Arial"/>
            </a:endParaRPr>
          </a:p>
          <a:p>
            <a:pPr>
              <a:lnSpc>
                <a:spcPct val="100000"/>
              </a:lnSpc>
            </a:pPr>
            <a:endParaRPr b="0" lang="en-US" sz="960" spc="-1" strike="noStrike">
              <a:solidFill>
                <a:srgbClr val="000000"/>
              </a:solidFill>
              <a:latin typeface="Arial"/>
            </a:endParaRPr>
          </a:p>
          <a:p>
            <a:pPr>
              <a:lnSpc>
                <a:spcPct val="100000"/>
              </a:lnSpc>
            </a:pPr>
            <a:endParaRPr b="0" lang="en-US" sz="960" spc="-1" strike="noStrike">
              <a:solidFill>
                <a:srgbClr val="000000"/>
              </a:solidFill>
              <a:latin typeface="Arial"/>
            </a:endParaRPr>
          </a:p>
          <a:p>
            <a:pPr>
              <a:lnSpc>
                <a:spcPct val="100000"/>
              </a:lnSpc>
            </a:pPr>
            <a:endParaRPr b="0" lang="en-US" sz="96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07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1" lang="en-US" sz="1200" spc="-1" strike="noStrike">
                <a:solidFill>
                  <a:srgbClr val="000000"/>
                </a:solidFill>
                <a:latin typeface="Calibri"/>
                <a:ea typeface="Calibri"/>
              </a:rPr>
              <a:t>Conclusion:</a:t>
            </a:r>
            <a:endParaRPr b="0" lang="en-US" sz="1200" spc="-1" strike="noStrike">
              <a:solidFill>
                <a:srgbClr val="000000"/>
              </a:solidFill>
              <a:latin typeface="Arial"/>
            </a:endParaRPr>
          </a:p>
          <a:p>
            <a:pPr>
              <a:lnSpc>
                <a:spcPct val="100000"/>
              </a:lnSpc>
            </a:pPr>
            <a:r>
              <a:rPr b="0" lang="en-US" sz="1200" spc="-1" strike="noStrike">
                <a:solidFill>
                  <a:srgbClr val="000000"/>
                </a:solidFill>
                <a:latin typeface="Calibri"/>
                <a:ea typeface="Calibri"/>
              </a:rPr>
              <a:t>In conclusion, memory profiling is an invaluable technique for analyzing and optimizing memory consumption, detecting memory leaks, and implementing compression strategies. By systematically monitoring and analyzing the memory usage of an application,we  can identify areas of inefficiency, pinpoint memory leaks, and device strategies to reduce memory footprint.</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1" lang="en-IN" sz="1200" spc="-1" strike="noStrike">
                <a:solidFill>
                  <a:srgbClr val="000000"/>
                </a:solidFill>
                <a:latin typeface="Calibri"/>
                <a:ea typeface="Calibri"/>
              </a:rPr>
              <a:t>References:</a:t>
            </a:r>
            <a:endParaRPr b="0" lang="en-US" sz="1200" spc="-1" strike="noStrike">
              <a:solidFill>
                <a:srgbClr val="000000"/>
              </a:solidFill>
              <a:latin typeface="Arial"/>
            </a:endParaRPr>
          </a:p>
          <a:p>
            <a:pPr marL="182520" indent="-182520" algn="just">
              <a:lnSpc>
                <a:spcPct val="100000"/>
              </a:lnSpc>
              <a:buClr>
                <a:srgbClr val="000000"/>
              </a:buClr>
              <a:buFont typeface="Arial"/>
              <a:buAutoNum type="arabicPeriod"/>
            </a:pPr>
            <a:r>
              <a:rPr b="0" lang="en-IN" sz="1100" spc="-1" strike="noStrike">
                <a:solidFill>
                  <a:srgbClr val="000000"/>
                </a:solidFill>
                <a:latin typeface="Calibri"/>
                <a:ea typeface="Calibri"/>
              </a:rPr>
              <a:t>Ling Yuan , Siyuan Zhou, Peng Pan and Zhenjiang Wang,MLD: An Intelligent Memory Leak Detection Scheme Based on Defect Modes in Software,Department of Computer Science, Huazhong University of Science and Technology, Wuhan 430074, China,2020</a:t>
            </a:r>
            <a:endParaRPr b="0" lang="en-US" sz="1100" spc="-1" strike="noStrike">
              <a:solidFill>
                <a:srgbClr val="000000"/>
              </a:solidFill>
              <a:latin typeface="Arial"/>
              <a:ea typeface="Microsoft YaHei"/>
            </a:endParaRPr>
          </a:p>
          <a:p>
            <a:pPr marL="182520" indent="-182520" algn="just">
              <a:lnSpc>
                <a:spcPct val="115000"/>
              </a:lnSpc>
              <a:buClr>
                <a:srgbClr val="000000"/>
              </a:buClr>
              <a:buFont typeface="Arial"/>
              <a:buAutoNum type="arabicPeriod"/>
            </a:pPr>
            <a:r>
              <a:rPr b="0" lang="en-IN" sz="1100" spc="-1" strike="noStrike">
                <a:solidFill>
                  <a:srgbClr val="000000"/>
                </a:solidFill>
                <a:latin typeface="Calibri"/>
                <a:ea typeface="Calibri"/>
              </a:rPr>
              <a:t>Dilip KumarGangwar,Avita Katal, MemoryLeak Detection Tools:A Comparative Analysis, Information, Communication &amp; Technology (RTEICT), August 27th &amp; 28th 2021</a:t>
            </a:r>
            <a:endParaRPr b="0" lang="en-US" sz="1100" spc="-1" strike="noStrike">
              <a:solidFill>
                <a:srgbClr val="000000"/>
              </a:solidFill>
              <a:latin typeface="Arial"/>
            </a:endParaRPr>
          </a:p>
          <a:p>
            <a:pPr marL="182520" indent="-182520" algn="just">
              <a:lnSpc>
                <a:spcPct val="115000"/>
              </a:lnSpc>
              <a:buClr>
                <a:srgbClr val="000000"/>
              </a:buClr>
              <a:buFont typeface="Arial"/>
              <a:buAutoNum type="arabicPeriod"/>
            </a:pPr>
            <a:r>
              <a:rPr b="0" lang="en-IN" sz="1100" spc="-1" strike="noStrike">
                <a:solidFill>
                  <a:srgbClr val="000000"/>
                </a:solidFill>
                <a:latin typeface="Calibri"/>
                <a:ea typeface="Calibri"/>
              </a:rPr>
              <a:t>Anshul Jindal1 , Paul Staab2 , Pooja Kulkarni1 , Jorge Cardoso2 , Michael Gerndt1 and Vladimir Podolskiy,Memory Leak Detection Algorithms in the Cloud-based Infrastructure,  Research Center, Huawei Technologies Munich, Germany,</a:t>
            </a:r>
            <a:endParaRPr b="0" lang="en-US" sz="1100" spc="-1" strike="noStrike">
              <a:solidFill>
                <a:srgbClr val="000000"/>
              </a:solidFill>
              <a:latin typeface="Arial"/>
            </a:endParaRPr>
          </a:p>
          <a:p>
            <a:pPr marL="182520" indent="-182520" algn="just">
              <a:lnSpc>
                <a:spcPct val="115000"/>
              </a:lnSpc>
              <a:buClr>
                <a:srgbClr val="000000"/>
              </a:buClr>
              <a:buFont typeface="Arial"/>
              <a:buAutoNum type="arabicPeriod"/>
            </a:pPr>
            <a:r>
              <a:rPr b="0" lang="en-IN" sz="1100" spc="-1" strike="noStrike">
                <a:solidFill>
                  <a:srgbClr val="000000"/>
                </a:solidFill>
                <a:latin typeface="Calibri"/>
                <a:ea typeface="Calibri"/>
              </a:rPr>
              <a:t>Sigmund Cherem, ,Lonnie Princehouse ,Radu Rugina,Practical Memory Leak Detection using Guarded Value-Flow Analysis,National Science Foundation grant CCF-0541217 and AFOSR grant FA9550-06-1-0244., 2022</a:t>
            </a:r>
            <a:endParaRPr b="0" lang="en-US" sz="1100" spc="-1" strike="noStrike">
              <a:solidFill>
                <a:srgbClr val="000000"/>
              </a:solidFill>
              <a:latin typeface="Arial"/>
            </a:endParaRPr>
          </a:p>
          <a:p>
            <a:pPr marL="182520" indent="-182520" algn="just">
              <a:lnSpc>
                <a:spcPct val="115000"/>
              </a:lnSpc>
              <a:buClr>
                <a:srgbClr val="000000"/>
              </a:buClr>
              <a:buFont typeface="Arial"/>
              <a:buAutoNum type="arabicPeriod"/>
            </a:pPr>
            <a:endParaRPr b="0" lang="en-US" sz="1100" spc="-1" strike="noStrike">
              <a:solidFill>
                <a:srgbClr val="000000"/>
              </a:solidFill>
              <a:latin typeface="Arial"/>
            </a:endParaRPr>
          </a:p>
          <a:p>
            <a:pPr marL="182520" indent="-182520" algn="just">
              <a:lnSpc>
                <a:spcPct val="115000"/>
              </a:lnSpc>
              <a:buClr>
                <a:srgbClr val="000000"/>
              </a:buClr>
              <a:buFont typeface="Arial"/>
              <a:buAutoNum type="arabicPeriod"/>
            </a:pPr>
            <a:endParaRPr b="0" lang="en-US" sz="1100" spc="-1" strike="noStrike">
              <a:solidFill>
                <a:srgbClr val="000000"/>
              </a:solidFill>
              <a:latin typeface="Arial"/>
            </a:endParaRPr>
          </a:p>
          <a:p>
            <a:pPr marL="182520" indent="-182520" algn="just">
              <a:lnSpc>
                <a:spcPct val="115000"/>
              </a:lnSpc>
              <a:buClr>
                <a:srgbClr val="000000"/>
              </a:buClr>
              <a:buFont typeface="Arial"/>
              <a:buAutoNum type="arabicPeriod"/>
            </a:pPr>
            <a:endParaRPr b="0" lang="en-US" sz="1100" spc="-1" strike="noStrike">
              <a:solidFill>
                <a:srgbClr val="000000"/>
              </a:solidFill>
              <a:latin typeface="Arial"/>
            </a:endParaRPr>
          </a:p>
          <a:p>
            <a:pPr marL="182520" indent="-182520" algn="just">
              <a:lnSpc>
                <a:spcPct val="115000"/>
              </a:lnSpc>
              <a:buClr>
                <a:srgbClr val="000000"/>
              </a:buClr>
              <a:buFont typeface="Arial"/>
              <a:buAutoNum type="arabicPeriod"/>
            </a:pPr>
            <a:endParaRPr b="0" lang="en-US" sz="1100" spc="-1" strike="noStrike">
              <a:solidFill>
                <a:srgbClr val="000000"/>
              </a:solidFill>
              <a:latin typeface="Arial"/>
            </a:endParaRPr>
          </a:p>
        </p:txBody>
      </p:sp>
      <p:sp>
        <p:nvSpPr>
          <p:cNvPr id="52" name="Google Shape;52;p1"/>
          <p:cNvSpPr/>
          <p:nvPr/>
        </p:nvSpPr>
        <p:spPr>
          <a:xfrm>
            <a:off x="1760040" y="451080"/>
            <a:ext cx="8006040" cy="647280"/>
          </a:xfrm>
          <a:prstGeom prst="rect">
            <a:avLst/>
          </a:prstGeom>
          <a:noFill/>
          <a:ln w="0">
            <a:noFill/>
          </a:ln>
        </p:spPr>
        <p:style>
          <a:lnRef idx="0"/>
          <a:fillRef idx="0"/>
          <a:effectRef idx="0"/>
          <a:fontRef idx="minor"/>
        </p:style>
        <p:txBody>
          <a:bodyPr lIns="0" rIns="0" tIns="6480" bIns="0" anchor="t">
            <a:spAutoFit/>
          </a:bodyPr>
          <a:p>
            <a:pPr marL="6840" algn="ctr">
              <a:lnSpc>
                <a:spcPct val="100000"/>
              </a:lnSpc>
            </a:pPr>
            <a:r>
              <a:rPr b="0" lang="en-US" sz="1600" spc="-1" strike="noStrike">
                <a:solidFill>
                  <a:srgbClr val="0000ff"/>
                </a:solidFill>
                <a:latin typeface="Calibri"/>
                <a:ea typeface="Calibri"/>
              </a:rPr>
              <a:t>Memory Consumption Profiling  and compression system</a:t>
            </a:r>
            <a:endParaRPr b="0" lang="en-US" sz="1600" spc="-1" strike="noStrike">
              <a:solidFill>
                <a:srgbClr val="000000"/>
              </a:solidFill>
              <a:latin typeface="Arial"/>
            </a:endParaRPr>
          </a:p>
          <a:p>
            <a:pPr marL="6840" algn="ctr">
              <a:lnSpc>
                <a:spcPct val="100000"/>
              </a:lnSpc>
            </a:pPr>
            <a:endParaRPr b="0" lang="en-US" sz="1300" spc="-1" strike="noStrike">
              <a:solidFill>
                <a:srgbClr val="000000"/>
              </a:solidFill>
              <a:latin typeface="Arial"/>
            </a:endParaRPr>
          </a:p>
          <a:p>
            <a:pPr marL="6840" algn="ctr">
              <a:lnSpc>
                <a:spcPct val="100000"/>
              </a:lnSpc>
            </a:pPr>
            <a:r>
              <a:rPr b="0" lang="en-IN" sz="1300" spc="-1" strike="noStrike">
                <a:solidFill>
                  <a:srgbClr val="0000ff"/>
                </a:solidFill>
                <a:latin typeface="Arial"/>
                <a:ea typeface="Arial"/>
              </a:rPr>
              <a:t>Nischint Tiku (1RV22CS131) , Pratham CHIB (1RV22CS146),Nayana prakash Naik(1RV22CS126)</a:t>
            </a:r>
            <a:endParaRPr b="0" lang="en-US" sz="1300" spc="-1" strike="noStrike">
              <a:solidFill>
                <a:srgbClr val="000000"/>
              </a:solidFill>
              <a:latin typeface="Arial"/>
            </a:endParaRPr>
          </a:p>
        </p:txBody>
      </p:sp>
      <p:sp>
        <p:nvSpPr>
          <p:cNvPr id="53" name="Google Shape;53;p1"/>
          <p:cNvSpPr/>
          <p:nvPr/>
        </p:nvSpPr>
        <p:spPr>
          <a:xfrm>
            <a:off x="3485160" y="1248120"/>
            <a:ext cx="4501800" cy="548280"/>
          </a:xfrm>
          <a:prstGeom prst="rect">
            <a:avLst/>
          </a:prstGeom>
          <a:noFill/>
          <a:ln w="0">
            <a:noFill/>
          </a:ln>
        </p:spPr>
        <p:style>
          <a:lnRef idx="0"/>
          <a:fillRef idx="0"/>
          <a:effectRef idx="0"/>
          <a:fontRef idx="minor"/>
        </p:style>
        <p:txBody>
          <a:bodyPr lIns="0" rIns="0" tIns="6480" bIns="0" anchor="t">
            <a:spAutoFit/>
          </a:bodyPr>
          <a:p>
            <a:pPr marL="1733760" indent="-1727280">
              <a:lnSpc>
                <a:spcPct val="100000"/>
              </a:lnSpc>
              <a:tabLst>
                <a:tab algn="l" pos="0"/>
              </a:tabLst>
            </a:pPr>
            <a:r>
              <a:rPr b="1" lang="en-US" sz="1170" spc="-1" strike="noStrike">
                <a:solidFill>
                  <a:schemeClr val="dk1"/>
                </a:solidFill>
                <a:latin typeface="Trebuchet MS"/>
                <a:ea typeface="Trebuchet MS"/>
              </a:rPr>
              <a:t>            </a:t>
            </a:r>
            <a:r>
              <a:rPr b="1" lang="en-US" sz="1170" spc="-1" strike="noStrike">
                <a:solidFill>
                  <a:schemeClr val="dk1"/>
                </a:solidFill>
                <a:latin typeface="Trebuchet MS"/>
                <a:ea typeface="Trebuchet MS"/>
              </a:rPr>
              <a:t>Department of Computer Science and Engineering           </a:t>
            </a:r>
            <a:endParaRPr b="0" lang="en-US" sz="1170" spc="-1" strike="noStrike">
              <a:solidFill>
                <a:srgbClr val="000000"/>
              </a:solidFill>
              <a:latin typeface="Arial"/>
            </a:endParaRPr>
          </a:p>
          <a:p>
            <a:pPr marL="1733760" indent="-1727280">
              <a:lnSpc>
                <a:spcPct val="100000"/>
              </a:lnSpc>
              <a:spcBef>
                <a:spcPts val="51"/>
              </a:spcBef>
              <a:tabLst>
                <a:tab algn="l" pos="0"/>
              </a:tabLst>
            </a:pPr>
            <a:r>
              <a:rPr b="1" lang="en-US" sz="1170" spc="-1" strike="noStrike">
                <a:solidFill>
                  <a:schemeClr val="dk1"/>
                </a:solidFill>
                <a:latin typeface="Trebuchet MS"/>
                <a:ea typeface="Trebuchet MS"/>
              </a:rPr>
              <a:t>          </a:t>
            </a:r>
            <a:r>
              <a:rPr b="1" lang="en-US" sz="1170" spc="-1" strike="noStrike">
                <a:solidFill>
                  <a:schemeClr val="dk1"/>
                </a:solidFill>
                <a:latin typeface="Trebuchet MS"/>
                <a:ea typeface="Trebuchet MS"/>
              </a:rPr>
              <a:t>RV College of Engineering, Bangalore – 560059, INDIA</a:t>
            </a:r>
            <a:endParaRPr b="0" lang="en-US" sz="1170" spc="-1" strike="noStrike">
              <a:solidFill>
                <a:srgbClr val="000000"/>
              </a:solidFill>
              <a:latin typeface="Arial"/>
            </a:endParaRPr>
          </a:p>
        </p:txBody>
      </p:sp>
      <p:sp>
        <p:nvSpPr>
          <p:cNvPr id="54" name="Google Shape;56;p1"/>
          <p:cNvSpPr/>
          <p:nvPr/>
        </p:nvSpPr>
        <p:spPr>
          <a:xfrm>
            <a:off x="144720" y="14212800"/>
            <a:ext cx="5062680" cy="389520"/>
          </a:xfrm>
          <a:prstGeom prst="rect">
            <a:avLst/>
          </a:prstGeom>
          <a:noFill/>
          <a:ln w="0">
            <a:noFill/>
          </a:ln>
        </p:spPr>
        <p:style>
          <a:lnRef idx="0"/>
          <a:fillRef idx="0"/>
          <a:effectRef idx="0"/>
          <a:fontRef idx="minor"/>
        </p:style>
        <p:txBody>
          <a:bodyPr lIns="0" rIns="0" tIns="65160" bIns="0" anchor="t">
            <a:spAutoFit/>
          </a:bodyPr>
          <a:p>
            <a:pPr marL="6840">
              <a:lnSpc>
                <a:spcPct val="100000"/>
              </a:lnSpc>
            </a:pPr>
            <a:r>
              <a:rPr b="1" lang="en-US" sz="1070" spc="-1" strike="noStrike">
                <a:solidFill>
                  <a:srgbClr val="990000"/>
                </a:solidFill>
                <a:latin typeface="Comic Sans MS"/>
                <a:ea typeface="Comic Sans MS"/>
              </a:rPr>
              <a:t>Submitted to</a:t>
            </a:r>
            <a:endParaRPr b="0" lang="en-US" sz="1070" spc="-1" strike="noStrike">
              <a:solidFill>
                <a:srgbClr val="000000"/>
              </a:solidFill>
              <a:latin typeface="Arial"/>
            </a:endParaRPr>
          </a:p>
          <a:p>
            <a:pPr marL="6840">
              <a:lnSpc>
                <a:spcPct val="100000"/>
              </a:lnSpc>
            </a:pPr>
            <a:endParaRPr b="0" lang="en-US" sz="1070" spc="-1" strike="noStrike">
              <a:solidFill>
                <a:srgbClr val="000000"/>
              </a:solidFill>
              <a:latin typeface="Arial"/>
            </a:endParaRPr>
          </a:p>
        </p:txBody>
      </p:sp>
      <p:sp>
        <p:nvSpPr>
          <p:cNvPr id="55" name="Google Shape;60;p1"/>
          <p:cNvSpPr/>
          <p:nvPr/>
        </p:nvSpPr>
        <p:spPr>
          <a:xfrm>
            <a:off x="8612640" y="119880"/>
            <a:ext cx="1979280" cy="265680"/>
          </a:xfrm>
          <a:prstGeom prst="rect">
            <a:avLst/>
          </a:prstGeom>
          <a:noFill/>
          <a:ln w="0">
            <a:noFill/>
          </a:ln>
        </p:spPr>
        <p:style>
          <a:lnRef idx="0"/>
          <a:fillRef idx="0"/>
          <a:effectRef idx="0"/>
          <a:fontRef idx="minor"/>
        </p:style>
        <p:txBody>
          <a:bodyPr lIns="0" rIns="0" tIns="6840" bIns="0" anchor="t">
            <a:spAutoFit/>
          </a:bodyPr>
          <a:p>
            <a:pPr marL="6840">
              <a:lnSpc>
                <a:spcPct val="100000"/>
              </a:lnSpc>
            </a:pPr>
            <a:r>
              <a:rPr b="0" i="1" lang="en-US" sz="1700" spc="-1" strike="noStrike">
                <a:solidFill>
                  <a:srgbClr val="005792"/>
                </a:solidFill>
                <a:latin typeface="Times New Roman"/>
                <a:ea typeface="Times New Roman"/>
              </a:rPr>
              <a:t>Go, change the world</a:t>
            </a:r>
            <a:endParaRPr b="0" lang="en-US" sz="1700" spc="-1" strike="noStrike">
              <a:solidFill>
                <a:srgbClr val="000000"/>
              </a:solidFill>
              <a:latin typeface="Arial"/>
            </a:endParaRPr>
          </a:p>
        </p:txBody>
      </p:sp>
      <p:sp>
        <p:nvSpPr>
          <p:cNvPr id="56" name="Google Shape;61;p1"/>
          <p:cNvSpPr/>
          <p:nvPr/>
        </p:nvSpPr>
        <p:spPr>
          <a:xfrm>
            <a:off x="927720" y="64800"/>
            <a:ext cx="1439640" cy="554760"/>
          </a:xfrm>
          <a:prstGeom prst="rect">
            <a:avLst/>
          </a:prstGeom>
          <a:noFill/>
          <a:ln w="0">
            <a:noFill/>
          </a:ln>
        </p:spPr>
        <p:style>
          <a:lnRef idx="0"/>
          <a:fillRef idx="0"/>
          <a:effectRef idx="0"/>
          <a:fontRef idx="minor"/>
        </p:style>
        <p:txBody>
          <a:bodyPr lIns="0" rIns="0" tIns="15120" bIns="0" anchor="t">
            <a:spAutoFit/>
          </a:bodyPr>
          <a:p>
            <a:pPr marL="6840">
              <a:lnSpc>
                <a:spcPct val="119000"/>
              </a:lnSpc>
            </a:pPr>
            <a:r>
              <a:rPr b="1" lang="en-US" sz="1490" spc="-1" strike="noStrike">
                <a:solidFill>
                  <a:srgbClr val="ffffff"/>
                </a:solidFill>
                <a:latin typeface="Arial"/>
                <a:ea typeface="Arial"/>
              </a:rPr>
              <a:t>RV College of  Engineering</a:t>
            </a:r>
            <a:endParaRPr b="0" lang="en-US" sz="1490" spc="-1" strike="noStrike">
              <a:solidFill>
                <a:srgbClr val="000000"/>
              </a:solidFill>
              <a:latin typeface="Arial"/>
            </a:endParaRPr>
          </a:p>
        </p:txBody>
      </p:sp>
      <p:sp>
        <p:nvSpPr>
          <p:cNvPr id="57" name="Google Shape;54;p1"/>
          <p:cNvSpPr/>
          <p:nvPr/>
        </p:nvSpPr>
        <p:spPr>
          <a:xfrm>
            <a:off x="5516640" y="14222160"/>
            <a:ext cx="4984200" cy="802080"/>
          </a:xfrm>
          <a:custGeom>
            <a:avLst/>
            <a:gdLst>
              <a:gd name="textAreaLeft" fmla="*/ 0 w 4984200"/>
              <a:gd name="textAreaRight" fmla="*/ 4984560 w 4984200"/>
              <a:gd name="textAreaTop" fmla="*/ 0 h 802080"/>
              <a:gd name="textAreaBottom" fmla="*/ 802440 h 802080"/>
            </a:gdLst>
            <a:ahLst/>
            <a:rect l="textAreaLeft" t="textAreaTop" r="textAreaRight" b="textAreaBottom"/>
            <a:pathLst>
              <a:path w="8023859" h="1080769">
                <a:moveTo>
                  <a:pt x="-301" y="180137"/>
                </a:moveTo>
                <a:lnTo>
                  <a:pt x="6175" y="132246"/>
                </a:lnTo>
                <a:lnTo>
                  <a:pt x="24208" y="89220"/>
                </a:lnTo>
                <a:lnTo>
                  <a:pt x="52401" y="52772"/>
                </a:lnTo>
                <a:lnTo>
                  <a:pt x="88850" y="24616"/>
                </a:lnTo>
                <a:lnTo>
                  <a:pt x="131901" y="6456"/>
                </a:lnTo>
                <a:lnTo>
                  <a:pt x="179652" y="30"/>
                </a:lnTo>
                <a:lnTo>
                  <a:pt x="7842893" y="30"/>
                </a:lnTo>
                <a:lnTo>
                  <a:pt x="7890770" y="6456"/>
                </a:lnTo>
                <a:lnTo>
                  <a:pt x="7933695" y="24616"/>
                </a:lnTo>
                <a:lnTo>
                  <a:pt x="7970143" y="52772"/>
                </a:lnTo>
                <a:lnTo>
                  <a:pt x="7998337" y="89220"/>
                </a:lnTo>
                <a:lnTo>
                  <a:pt x="8016497" y="132246"/>
                </a:lnTo>
                <a:lnTo>
                  <a:pt x="8022847" y="180137"/>
                </a:lnTo>
                <a:lnTo>
                  <a:pt x="8022847" y="900424"/>
                </a:lnTo>
                <a:lnTo>
                  <a:pt x="8016497" y="948302"/>
                </a:lnTo>
                <a:lnTo>
                  <a:pt x="7998337" y="991329"/>
                </a:lnTo>
                <a:lnTo>
                  <a:pt x="7970143" y="1027777"/>
                </a:lnTo>
                <a:lnTo>
                  <a:pt x="7933695" y="1055932"/>
                </a:lnTo>
                <a:lnTo>
                  <a:pt x="7890770" y="1074080"/>
                </a:lnTo>
                <a:lnTo>
                  <a:pt x="7842893" y="1080519"/>
                </a:lnTo>
                <a:lnTo>
                  <a:pt x="179652" y="1080519"/>
                </a:lnTo>
                <a:lnTo>
                  <a:pt x="131901" y="1074080"/>
                </a:lnTo>
                <a:lnTo>
                  <a:pt x="88850" y="1055932"/>
                </a:lnTo>
                <a:lnTo>
                  <a:pt x="52401" y="1027777"/>
                </a:lnTo>
                <a:lnTo>
                  <a:pt x="24208" y="991329"/>
                </a:lnTo>
                <a:lnTo>
                  <a:pt x="6175" y="948302"/>
                </a:lnTo>
                <a:lnTo>
                  <a:pt x="-301" y="900424"/>
                </a:lnTo>
                <a:lnTo>
                  <a:pt x="-301" y="180137"/>
                </a:lnTo>
                <a:close/>
              </a:path>
            </a:pathLst>
          </a:custGeom>
          <a:noFill/>
          <a:ln w="9525">
            <a:solidFill>
              <a:srgbClr val="000000"/>
            </a:solidFill>
            <a:round/>
          </a:ln>
        </p:spPr>
        <p:style>
          <a:lnRef idx="0"/>
          <a:fillRef idx="0"/>
          <a:effectRef idx="0"/>
          <a:fontRef idx="minor"/>
        </p:style>
        <p:txBody>
          <a:bodyPr lIns="0" rIns="0" tIns="0" bIns="0" anchor="t">
            <a:noAutofit/>
          </a:bodyPr>
          <a:p>
            <a:pPr>
              <a:lnSpc>
                <a:spcPct val="100000"/>
              </a:lnSpc>
            </a:pPr>
            <a:endParaRPr b="0" lang="en-US" sz="960" spc="-1" strike="noStrike">
              <a:solidFill>
                <a:schemeClr val="dk1"/>
              </a:solidFill>
              <a:latin typeface="Calibri"/>
              <a:ea typeface="Calibri"/>
            </a:endParaRPr>
          </a:p>
        </p:txBody>
      </p:sp>
      <p:sp>
        <p:nvSpPr>
          <p:cNvPr id="58" name="Google Shape;62;p1"/>
          <p:cNvSpPr/>
          <p:nvPr/>
        </p:nvSpPr>
        <p:spPr>
          <a:xfrm>
            <a:off x="262440" y="2105280"/>
            <a:ext cx="4944960" cy="11975760"/>
          </a:xfrm>
          <a:prstGeom prst="rect">
            <a:avLst/>
          </a:prstGeom>
          <a:noFill/>
          <a:ln w="0">
            <a:noFill/>
          </a:ln>
        </p:spPr>
        <p:style>
          <a:lnRef idx="0"/>
          <a:fillRef idx="0"/>
          <a:effectRef idx="0"/>
          <a:fontRef idx="minor"/>
        </p:style>
        <p:txBody>
          <a:bodyPr lIns="0" rIns="0" tIns="6840" bIns="0" anchor="t">
            <a:spAutoFit/>
          </a:bodyPr>
          <a:p>
            <a:pPr>
              <a:lnSpc>
                <a:spcPct val="100000"/>
              </a:lnSpc>
            </a:pPr>
            <a:r>
              <a:rPr b="1" lang="en-US" sz="1400" spc="-1" strike="noStrike">
                <a:solidFill>
                  <a:srgbClr val="000000"/>
                </a:solidFill>
                <a:latin typeface="Calibri"/>
                <a:ea typeface="Calibri"/>
              </a:rPr>
              <a:t>Introduction:</a:t>
            </a:r>
            <a:endParaRPr b="0" lang="en-US" sz="1400" spc="-1" strike="noStrike">
              <a:solidFill>
                <a:srgbClr val="000000"/>
              </a:solidFill>
              <a:latin typeface="Arial"/>
            </a:endParaRPr>
          </a:p>
          <a:p>
            <a:pPr algn="just">
              <a:lnSpc>
                <a:spcPct val="100000"/>
              </a:lnSpc>
            </a:pPr>
            <a:endParaRPr b="0" lang="en-US" sz="1200" spc="-1" strike="noStrike">
              <a:solidFill>
                <a:srgbClr val="000000"/>
              </a:solidFill>
              <a:latin typeface="Arial"/>
            </a:endParaRPr>
          </a:p>
          <a:p>
            <a:pPr algn="just">
              <a:lnSpc>
                <a:spcPct val="100000"/>
              </a:lnSpc>
            </a:pPr>
            <a:r>
              <a:rPr b="0" lang="en-US" sz="1200" spc="-1" strike="noStrike">
                <a:solidFill>
                  <a:srgbClr val="000000"/>
                </a:solidFill>
                <a:latin typeface="Calibri"/>
                <a:ea typeface="Calibri"/>
              </a:rPr>
              <a:t>1. A memory leak detection system is a tool or set of tools designed to identify and report instances of memory leaks in software applications.</a:t>
            </a:r>
            <a:endParaRPr b="0" lang="en-US" sz="1200" spc="-1" strike="noStrike">
              <a:solidFill>
                <a:srgbClr val="000000"/>
              </a:solidFill>
              <a:latin typeface="Arial"/>
            </a:endParaRPr>
          </a:p>
          <a:p>
            <a:pPr algn="just">
              <a:lnSpc>
                <a:spcPct val="100000"/>
              </a:lnSpc>
            </a:pPr>
            <a:r>
              <a:rPr b="0" lang="en-US" sz="1200" spc="-1" strike="noStrike">
                <a:solidFill>
                  <a:srgbClr val="000000"/>
                </a:solidFill>
                <a:latin typeface="Calibri"/>
                <a:ea typeface="Calibri"/>
              </a:rPr>
              <a:t>2.A memory leak occurs when a program allocates memory but fails to release it properly, leading to a gradual consumption of system resources and potential degradation of performance. Memory leaks can be a significant issue in long-running applications, as they can cause the program to use more and more memory over time, eventually leading to crashes or slowdowns.</a:t>
            </a:r>
            <a:endParaRPr b="0" lang="en-US" sz="1200" spc="-1" strike="noStrike">
              <a:solidFill>
                <a:srgbClr val="000000"/>
              </a:solidFill>
              <a:latin typeface="Arial"/>
            </a:endParaRPr>
          </a:p>
          <a:p>
            <a:pPr algn="just">
              <a:lnSpc>
                <a:spcPct val="100000"/>
              </a:lnSpc>
            </a:pPr>
            <a:endParaRPr b="0" lang="en-US" sz="1200" spc="-1" strike="noStrike">
              <a:solidFill>
                <a:srgbClr val="000000"/>
              </a:solidFill>
              <a:latin typeface="Arial"/>
            </a:endParaRPr>
          </a:p>
          <a:p>
            <a:pPr algn="just">
              <a:lnSpc>
                <a:spcPct val="100000"/>
              </a:lnSpc>
            </a:pPr>
            <a:endParaRPr b="0" lang="en-US" sz="1400" spc="-1" strike="noStrike">
              <a:solidFill>
                <a:srgbClr val="000000"/>
              </a:solidFill>
              <a:latin typeface="Arial"/>
            </a:endParaRPr>
          </a:p>
          <a:p>
            <a:pPr algn="just">
              <a:lnSpc>
                <a:spcPct val="100000"/>
              </a:lnSpc>
            </a:pPr>
            <a:r>
              <a:rPr b="1" lang="en-US" sz="1400" spc="-1" strike="noStrike">
                <a:solidFill>
                  <a:srgbClr val="000000"/>
                </a:solidFill>
                <a:latin typeface="Calibri"/>
                <a:ea typeface="Calibri"/>
              </a:rPr>
              <a:t>Methodology:</a:t>
            </a:r>
            <a:endParaRPr b="0" lang="en-US" sz="1400" spc="-1" strike="noStrike">
              <a:solidFill>
                <a:srgbClr val="000000"/>
              </a:solidFill>
              <a:latin typeface="Arial"/>
            </a:endParaRPr>
          </a:p>
          <a:p>
            <a:pPr algn="just">
              <a:lnSpc>
                <a:spcPct val="100000"/>
              </a:lnSpc>
            </a:pPr>
            <a:endParaRPr b="0" lang="en-US" sz="1200" spc="-1" strike="noStrike">
              <a:solidFill>
                <a:srgbClr val="000000"/>
              </a:solidFill>
              <a:latin typeface="Arial"/>
            </a:endParaRPr>
          </a:p>
          <a:p>
            <a:pPr>
              <a:lnSpc>
                <a:spcPct val="115000"/>
              </a:lnSpc>
              <a:spcAft>
                <a:spcPts val="533"/>
              </a:spcAft>
            </a:pPr>
            <a:endParaRPr b="0" lang="en-US" sz="1050" spc="-1" strike="noStrike">
              <a:solidFill>
                <a:srgbClr val="000000"/>
              </a:solidFill>
              <a:latin typeface="Arial"/>
            </a:endParaRPr>
          </a:p>
          <a:p>
            <a:pPr>
              <a:lnSpc>
                <a:spcPct val="115000"/>
              </a:lnSpc>
              <a:spcAft>
                <a:spcPts val="533"/>
              </a:spcAft>
            </a:pPr>
            <a:endParaRPr b="0" lang="en-US" sz="960" spc="-1" strike="noStrike">
              <a:solidFill>
                <a:srgbClr val="000000"/>
              </a:solidFill>
              <a:latin typeface="Arial"/>
            </a:endParaRPr>
          </a:p>
          <a:p>
            <a:pPr>
              <a:lnSpc>
                <a:spcPct val="115000"/>
              </a:lnSpc>
              <a:spcAft>
                <a:spcPts val="533"/>
              </a:spcAft>
            </a:pPr>
            <a:endParaRPr b="0" lang="en-US" sz="960" spc="-1" strike="noStrike">
              <a:solidFill>
                <a:srgbClr val="000000"/>
              </a:solidFill>
              <a:latin typeface="Arial"/>
            </a:endParaRPr>
          </a:p>
          <a:p>
            <a:pPr>
              <a:lnSpc>
                <a:spcPct val="115000"/>
              </a:lnSpc>
              <a:spcAft>
                <a:spcPts val="533"/>
              </a:spcAft>
            </a:pPr>
            <a:endParaRPr b="0" lang="en-US" sz="960" spc="-1" strike="noStrike">
              <a:solidFill>
                <a:srgbClr val="000000"/>
              </a:solidFill>
              <a:latin typeface="Arial"/>
            </a:endParaRPr>
          </a:p>
          <a:p>
            <a:pPr>
              <a:lnSpc>
                <a:spcPct val="115000"/>
              </a:lnSpc>
              <a:spcAft>
                <a:spcPts val="533"/>
              </a:spcAft>
            </a:pPr>
            <a:endParaRPr b="0" lang="en-US" sz="1070" spc="-1" strike="noStrike">
              <a:solidFill>
                <a:srgbClr val="000000"/>
              </a:solidFill>
              <a:latin typeface="Arial"/>
            </a:endParaRPr>
          </a:p>
          <a:p>
            <a:pPr>
              <a:lnSpc>
                <a:spcPct val="115000"/>
              </a:lnSpc>
              <a:spcAft>
                <a:spcPts val="533"/>
              </a:spcAft>
            </a:pPr>
            <a:endParaRPr b="0" lang="en-US" sz="1070" spc="-1" strike="noStrike">
              <a:solidFill>
                <a:srgbClr val="000000"/>
              </a:solidFill>
              <a:latin typeface="Arial"/>
            </a:endParaRPr>
          </a:p>
          <a:p>
            <a:pPr>
              <a:lnSpc>
                <a:spcPct val="115000"/>
              </a:lnSpc>
              <a:spcAft>
                <a:spcPts val="533"/>
              </a:spcAft>
            </a:pPr>
            <a:endParaRPr b="0" lang="en-US" sz="1070" spc="-1" strike="noStrike">
              <a:solidFill>
                <a:srgbClr val="000000"/>
              </a:solidFill>
              <a:latin typeface="Arial"/>
            </a:endParaRPr>
          </a:p>
          <a:p>
            <a:pPr>
              <a:lnSpc>
                <a:spcPct val="115000"/>
              </a:lnSpc>
              <a:spcAft>
                <a:spcPts val="533"/>
              </a:spcAft>
            </a:pPr>
            <a:endParaRPr b="0" lang="en-US" sz="1070" spc="-1" strike="noStrike">
              <a:solidFill>
                <a:srgbClr val="000000"/>
              </a:solidFill>
              <a:latin typeface="Arial"/>
            </a:endParaRPr>
          </a:p>
          <a:p>
            <a:pPr>
              <a:lnSpc>
                <a:spcPct val="115000"/>
              </a:lnSpc>
              <a:spcAft>
                <a:spcPts val="533"/>
              </a:spcAft>
            </a:pPr>
            <a:endParaRPr b="0" lang="en-US" sz="1070" spc="-1" strike="noStrike">
              <a:solidFill>
                <a:srgbClr val="000000"/>
              </a:solidFill>
              <a:latin typeface="Arial"/>
            </a:endParaRPr>
          </a:p>
          <a:p>
            <a:pPr>
              <a:lnSpc>
                <a:spcPct val="115000"/>
              </a:lnSpc>
              <a:spcAft>
                <a:spcPts val="533"/>
              </a:spcAft>
            </a:pPr>
            <a:endParaRPr b="0" lang="en-US" sz="1070" spc="-1" strike="noStrike">
              <a:solidFill>
                <a:srgbClr val="000000"/>
              </a:solidFill>
              <a:latin typeface="Arial"/>
            </a:endParaRPr>
          </a:p>
          <a:p>
            <a:pPr>
              <a:lnSpc>
                <a:spcPct val="115000"/>
              </a:lnSpc>
              <a:spcAft>
                <a:spcPts val="533"/>
              </a:spcAft>
            </a:pPr>
            <a:endParaRPr b="0" lang="en-US" sz="1070" spc="-1" strike="noStrike">
              <a:solidFill>
                <a:srgbClr val="000000"/>
              </a:solidFill>
              <a:latin typeface="Arial"/>
            </a:endParaRPr>
          </a:p>
          <a:p>
            <a:pPr>
              <a:lnSpc>
                <a:spcPct val="115000"/>
              </a:lnSpc>
              <a:spcAft>
                <a:spcPts val="533"/>
              </a:spcAft>
            </a:pPr>
            <a:endParaRPr b="0" lang="en-US" sz="1070" spc="-1" strike="noStrike">
              <a:solidFill>
                <a:srgbClr val="000000"/>
              </a:solidFill>
              <a:latin typeface="Arial"/>
            </a:endParaRPr>
          </a:p>
          <a:p>
            <a:pPr>
              <a:lnSpc>
                <a:spcPct val="115000"/>
              </a:lnSpc>
              <a:spcAft>
                <a:spcPts val="533"/>
              </a:spcAft>
            </a:pPr>
            <a:r>
              <a:rPr b="1" lang="en-IN" sz="1070" spc="-1" strike="noStrike">
                <a:solidFill>
                  <a:srgbClr val="000000"/>
                </a:solidFill>
                <a:latin typeface="Calibri"/>
                <a:ea typeface="Calibri"/>
              </a:rPr>
              <a:t>Discription about our project:</a:t>
            </a:r>
            <a:endParaRPr b="0" lang="en-US" sz="1070" spc="-1" strike="noStrike">
              <a:solidFill>
                <a:srgbClr val="000000"/>
              </a:solidFill>
              <a:latin typeface="Arial"/>
            </a:endParaRPr>
          </a:p>
          <a:p>
            <a:pPr>
              <a:lnSpc>
                <a:spcPct val="115000"/>
              </a:lnSpc>
              <a:spcAft>
                <a:spcPts val="533"/>
              </a:spcAft>
            </a:pPr>
            <a:r>
              <a:rPr b="1" lang="en-IN" sz="1070" spc="-1" strike="noStrike">
                <a:solidFill>
                  <a:srgbClr val="000000"/>
                </a:solidFill>
                <a:latin typeface="Calibri"/>
                <a:ea typeface="Calibri"/>
              </a:rPr>
              <a:t>1.CHAT BOT</a:t>
            </a:r>
            <a:endParaRPr b="0" lang="en-US" sz="1070" spc="-1" strike="noStrike">
              <a:solidFill>
                <a:srgbClr val="000000"/>
              </a:solidFill>
              <a:latin typeface="Arial"/>
            </a:endParaRPr>
          </a:p>
          <a:p>
            <a:pPr>
              <a:lnSpc>
                <a:spcPct val="115000"/>
              </a:lnSpc>
              <a:spcAft>
                <a:spcPts val="533"/>
              </a:spcAft>
            </a:pPr>
            <a:r>
              <a:rPr b="0" lang="en-IN" sz="1200" spc="-1" strike="noStrike">
                <a:solidFill>
                  <a:srgbClr val="000000"/>
                </a:solidFill>
                <a:latin typeface="Calibri"/>
                <a:ea typeface="Calibri"/>
              </a:rPr>
              <a:t>We have created a chat-bot to answer all the queries related to memory profiling and dynamic memory allocation for a new exposed netizen in coding to understand the importance of memory management in OS</a:t>
            </a:r>
            <a:endParaRPr b="0" lang="en-US" sz="1200" spc="-1" strike="noStrike">
              <a:solidFill>
                <a:srgbClr val="000000"/>
              </a:solidFill>
              <a:latin typeface="Arial"/>
            </a:endParaRPr>
          </a:p>
          <a:p>
            <a:pPr>
              <a:lnSpc>
                <a:spcPct val="115000"/>
              </a:lnSpc>
              <a:spcAft>
                <a:spcPts val="533"/>
              </a:spcAft>
            </a:pPr>
            <a:r>
              <a:rPr b="1" lang="en-IN" sz="1070" spc="-1" strike="noStrike">
                <a:solidFill>
                  <a:srgbClr val="000000"/>
                </a:solidFill>
                <a:latin typeface="Calibri"/>
                <a:ea typeface="Calibri"/>
              </a:rPr>
              <a:t>2. PYCHARM SIMULATIONS on Dynamic Storage Allocation Solution</a:t>
            </a:r>
            <a:endParaRPr b="0" lang="en-US" sz="1070" spc="-1" strike="noStrike">
              <a:solidFill>
                <a:srgbClr val="000000"/>
              </a:solidFill>
              <a:latin typeface="Arial"/>
            </a:endParaRPr>
          </a:p>
          <a:p>
            <a:pPr>
              <a:lnSpc>
                <a:spcPct val="115000"/>
              </a:lnSpc>
              <a:spcAft>
                <a:spcPts val="533"/>
              </a:spcAft>
            </a:pPr>
            <a:r>
              <a:rPr b="0" lang="en-IN" sz="1200" spc="-1" strike="noStrike">
                <a:solidFill>
                  <a:srgbClr val="000000"/>
                </a:solidFill>
                <a:latin typeface="Calibri"/>
                <a:ea typeface="Calibri"/>
              </a:rPr>
              <a:t>The multiple partitioning method in OS  is used for memory allocation to allocate blocks of memory available optimising the memory.Gives simulation on paging and virtual memory concepts- best fit, worst fit, first fit</a:t>
            </a:r>
            <a:endParaRPr b="0" lang="en-US" sz="1200" spc="-1" strike="noStrike">
              <a:solidFill>
                <a:srgbClr val="000000"/>
              </a:solidFill>
              <a:latin typeface="Arial"/>
            </a:endParaRPr>
          </a:p>
          <a:p>
            <a:pPr>
              <a:lnSpc>
                <a:spcPct val="115000"/>
              </a:lnSpc>
              <a:spcAft>
                <a:spcPts val="533"/>
              </a:spcAft>
            </a:pPr>
            <a:r>
              <a:rPr b="0" lang="en-IN" sz="1200" spc="-1" strike="noStrike">
                <a:solidFill>
                  <a:srgbClr val="000000"/>
                </a:solidFill>
                <a:latin typeface="Calibri"/>
                <a:ea typeface="Calibri"/>
              </a:rPr>
              <a:t>First fit: Allocate the first hole that is big enough.</a:t>
            </a:r>
            <a:endParaRPr b="0" lang="en-US" sz="1200" spc="-1" strike="noStrike">
              <a:solidFill>
                <a:srgbClr val="000000"/>
              </a:solidFill>
              <a:latin typeface="Arial"/>
            </a:endParaRPr>
          </a:p>
          <a:p>
            <a:pPr>
              <a:lnSpc>
                <a:spcPct val="115000"/>
              </a:lnSpc>
              <a:spcAft>
                <a:spcPts val="533"/>
              </a:spcAft>
            </a:pPr>
            <a:r>
              <a:rPr b="0" lang="en-IN" sz="1200" spc="-1" strike="noStrike">
                <a:solidFill>
                  <a:srgbClr val="000000"/>
                </a:solidFill>
                <a:latin typeface="Calibri"/>
                <a:ea typeface="Calibri"/>
              </a:rPr>
              <a:t>Best fit: Allocate the smallest hole that is big enough.</a:t>
            </a:r>
            <a:endParaRPr b="0" lang="en-US" sz="1200" spc="-1" strike="noStrike">
              <a:solidFill>
                <a:srgbClr val="000000"/>
              </a:solidFill>
              <a:latin typeface="Arial"/>
            </a:endParaRPr>
          </a:p>
          <a:p>
            <a:pPr>
              <a:lnSpc>
                <a:spcPct val="115000"/>
              </a:lnSpc>
              <a:spcAft>
                <a:spcPts val="533"/>
              </a:spcAft>
            </a:pPr>
            <a:r>
              <a:rPr b="0" lang="en-IN" sz="1200" spc="-1" strike="noStrike">
                <a:solidFill>
                  <a:srgbClr val="000000"/>
                </a:solidFill>
                <a:latin typeface="Calibri"/>
                <a:ea typeface="Calibri"/>
              </a:rPr>
              <a:t>Worst fit. Allocate the largest hole.</a:t>
            </a:r>
            <a:endParaRPr b="0" lang="en-US" sz="1200" spc="-1" strike="noStrike">
              <a:solidFill>
                <a:srgbClr val="000000"/>
              </a:solidFill>
              <a:latin typeface="Arial"/>
            </a:endParaRPr>
          </a:p>
          <a:p>
            <a:pPr>
              <a:lnSpc>
                <a:spcPct val="115000"/>
              </a:lnSpc>
              <a:spcAft>
                <a:spcPts val="533"/>
              </a:spcAft>
            </a:pPr>
            <a:r>
              <a:rPr b="1" lang="en-IN" sz="1200" spc="-1" strike="noStrike">
                <a:solidFill>
                  <a:srgbClr val="000000"/>
                </a:solidFill>
                <a:latin typeface="Calibri"/>
                <a:ea typeface="Calibri"/>
              </a:rPr>
              <a:t>3. C CODE</a:t>
            </a:r>
            <a:endParaRPr b="0" lang="en-US" sz="1200" spc="-1" strike="noStrike">
              <a:solidFill>
                <a:srgbClr val="000000"/>
              </a:solidFill>
              <a:latin typeface="Arial"/>
            </a:endParaRPr>
          </a:p>
          <a:p>
            <a:pPr>
              <a:lnSpc>
                <a:spcPct val="115000"/>
              </a:lnSpc>
              <a:spcAft>
                <a:spcPts val="533"/>
              </a:spcAft>
            </a:pPr>
            <a:r>
              <a:rPr b="0" lang="en-IN" sz="1200" spc="-1" strike="noStrike">
                <a:solidFill>
                  <a:srgbClr val="000000"/>
                </a:solidFill>
                <a:latin typeface="Calibri"/>
                <a:ea typeface="Calibri"/>
              </a:rPr>
              <a:t>Writes C commands on memory allocation-deallocation and compression.</a:t>
            </a:r>
            <a:endParaRPr b="0" lang="en-US" sz="1200" spc="-1" strike="noStrike">
              <a:solidFill>
                <a:srgbClr val="000000"/>
              </a:solidFill>
              <a:latin typeface="Arial"/>
            </a:endParaRPr>
          </a:p>
          <a:p>
            <a:pPr>
              <a:lnSpc>
                <a:spcPct val="107000"/>
              </a:lnSpc>
              <a:spcAft>
                <a:spcPts val="799"/>
              </a:spcAft>
            </a:pPr>
            <a:r>
              <a:rPr b="1" lang="en-IN" sz="1050" spc="-1" strike="noStrike">
                <a:solidFill>
                  <a:srgbClr val="000000"/>
                </a:solidFill>
                <a:latin typeface="Calibri"/>
                <a:ea typeface="Calibri"/>
              </a:rPr>
              <a:t>Results:</a:t>
            </a:r>
            <a:endParaRPr b="0" lang="en-US" sz="1050" spc="-1" strike="noStrike">
              <a:solidFill>
                <a:srgbClr val="000000"/>
              </a:solidFill>
              <a:latin typeface="Arial"/>
            </a:endParaRPr>
          </a:p>
          <a:p>
            <a:pPr>
              <a:lnSpc>
                <a:spcPct val="115000"/>
              </a:lnSpc>
              <a:spcAft>
                <a:spcPts val="533"/>
              </a:spcAft>
            </a:pPr>
            <a:endParaRPr b="0" lang="en-US" sz="1070" spc="-1" strike="noStrike">
              <a:solidFill>
                <a:srgbClr val="000000"/>
              </a:solidFill>
              <a:latin typeface="Arial"/>
            </a:endParaRPr>
          </a:p>
          <a:p>
            <a:pPr>
              <a:lnSpc>
                <a:spcPct val="115000"/>
              </a:lnSpc>
              <a:spcAft>
                <a:spcPts val="533"/>
              </a:spcAft>
            </a:pPr>
            <a:endParaRPr b="0" lang="en-US" sz="1070" spc="-1" strike="noStrike">
              <a:solidFill>
                <a:srgbClr val="000000"/>
              </a:solidFill>
              <a:latin typeface="Arial"/>
            </a:endParaRPr>
          </a:p>
          <a:p>
            <a:pPr>
              <a:lnSpc>
                <a:spcPct val="115000"/>
              </a:lnSpc>
              <a:spcAft>
                <a:spcPts val="533"/>
              </a:spcAft>
            </a:pPr>
            <a:endParaRPr b="0" lang="en-US" sz="1070" spc="-1" strike="noStrike">
              <a:solidFill>
                <a:srgbClr val="000000"/>
              </a:solidFill>
              <a:latin typeface="Arial"/>
            </a:endParaRPr>
          </a:p>
          <a:p>
            <a:pPr>
              <a:lnSpc>
                <a:spcPct val="115000"/>
              </a:lnSpc>
              <a:spcAft>
                <a:spcPts val="533"/>
              </a:spcAft>
            </a:pPr>
            <a:endParaRPr b="0" lang="en-US" sz="1070" spc="-1" strike="noStrike">
              <a:solidFill>
                <a:srgbClr val="000000"/>
              </a:solidFill>
              <a:latin typeface="Arial"/>
            </a:endParaRPr>
          </a:p>
          <a:p>
            <a:pPr>
              <a:lnSpc>
                <a:spcPct val="115000"/>
              </a:lnSpc>
              <a:spcAft>
                <a:spcPts val="533"/>
              </a:spcAft>
            </a:pPr>
            <a:endParaRPr b="0" lang="en-US" sz="1070" spc="-1" strike="noStrike">
              <a:solidFill>
                <a:srgbClr val="000000"/>
              </a:solidFill>
              <a:latin typeface="Arial"/>
            </a:endParaRPr>
          </a:p>
          <a:p>
            <a:pPr>
              <a:lnSpc>
                <a:spcPct val="115000"/>
              </a:lnSpc>
              <a:spcAft>
                <a:spcPts val="533"/>
              </a:spcAft>
            </a:pPr>
            <a:endParaRPr b="0" lang="en-US" sz="1070" spc="-1" strike="noStrike">
              <a:solidFill>
                <a:srgbClr val="000000"/>
              </a:solidFill>
              <a:latin typeface="Arial"/>
            </a:endParaRPr>
          </a:p>
          <a:p>
            <a:pPr>
              <a:lnSpc>
                <a:spcPct val="115000"/>
              </a:lnSpc>
              <a:spcAft>
                <a:spcPts val="533"/>
              </a:spcAft>
            </a:pPr>
            <a:endParaRPr b="0" lang="en-US" sz="1070" spc="-1" strike="noStrike">
              <a:solidFill>
                <a:srgbClr val="000000"/>
              </a:solidFill>
              <a:latin typeface="Arial"/>
            </a:endParaRPr>
          </a:p>
          <a:p>
            <a:pPr>
              <a:lnSpc>
                <a:spcPct val="115000"/>
              </a:lnSpc>
              <a:spcAft>
                <a:spcPts val="533"/>
              </a:spcAft>
            </a:pPr>
            <a:endParaRPr b="0" lang="en-US" sz="1070" spc="-1" strike="noStrike">
              <a:solidFill>
                <a:srgbClr val="000000"/>
              </a:solidFill>
              <a:latin typeface="Arial"/>
            </a:endParaRPr>
          </a:p>
          <a:p>
            <a:pPr>
              <a:lnSpc>
                <a:spcPct val="115000"/>
              </a:lnSpc>
              <a:spcAft>
                <a:spcPts val="533"/>
              </a:spcAft>
            </a:pPr>
            <a:endParaRPr b="0" lang="en-US" sz="1070" spc="-1" strike="noStrike">
              <a:solidFill>
                <a:srgbClr val="000000"/>
              </a:solidFill>
              <a:latin typeface="Arial"/>
            </a:endParaRPr>
          </a:p>
          <a:p>
            <a:pPr>
              <a:lnSpc>
                <a:spcPct val="115000"/>
              </a:lnSpc>
              <a:spcAft>
                <a:spcPts val="533"/>
              </a:spcAft>
            </a:pPr>
            <a:endParaRPr b="0" lang="en-US" sz="960" spc="-1" strike="noStrike">
              <a:solidFill>
                <a:srgbClr val="000000"/>
              </a:solidFill>
              <a:latin typeface="Arial"/>
            </a:endParaRPr>
          </a:p>
          <a:p>
            <a:pPr>
              <a:lnSpc>
                <a:spcPct val="115000"/>
              </a:lnSpc>
              <a:spcAft>
                <a:spcPts val="533"/>
              </a:spcAft>
            </a:pPr>
            <a:r>
              <a:rPr b="0" lang="en-US" sz="960" spc="-1" strike="noStrike">
                <a:solidFill>
                  <a:srgbClr val="000000"/>
                </a:solidFill>
                <a:latin typeface="Calibri"/>
                <a:ea typeface="Calibri"/>
              </a:rPr>
              <a:t>	</a:t>
            </a:r>
            <a:r>
              <a:rPr b="0" lang="en-US" sz="960" spc="-1" strike="noStrike">
                <a:solidFill>
                  <a:srgbClr val="000000"/>
                </a:solidFill>
                <a:latin typeface="Calibri"/>
                <a:ea typeface="Calibri"/>
              </a:rPr>
              <a:t>	</a:t>
            </a:r>
            <a:r>
              <a:rPr b="0" lang="en-US" sz="960" spc="-1" strike="noStrike">
                <a:solidFill>
                  <a:srgbClr val="000000"/>
                </a:solidFill>
                <a:latin typeface="Calibri"/>
                <a:ea typeface="Calibri"/>
              </a:rPr>
              <a:t>	</a:t>
            </a:r>
            <a:endParaRPr b="0" lang="en-US" sz="960" spc="-1" strike="noStrike">
              <a:solidFill>
                <a:srgbClr val="000000"/>
              </a:solidFill>
              <a:latin typeface="Arial"/>
            </a:endParaRPr>
          </a:p>
        </p:txBody>
      </p:sp>
      <p:sp>
        <p:nvSpPr>
          <p:cNvPr id="59" name="Google Shape;57;p1"/>
          <p:cNvSpPr/>
          <p:nvPr/>
        </p:nvSpPr>
        <p:spPr>
          <a:xfrm>
            <a:off x="1233720" y="14266800"/>
            <a:ext cx="2931480" cy="721080"/>
          </a:xfrm>
          <a:prstGeom prst="rect">
            <a:avLst/>
          </a:prstGeom>
          <a:noFill/>
          <a:ln w="0">
            <a:noFill/>
          </a:ln>
        </p:spPr>
        <p:style>
          <a:lnRef idx="0"/>
          <a:fillRef idx="0"/>
          <a:effectRef idx="0"/>
          <a:fontRef idx="minor"/>
        </p:style>
        <p:txBody>
          <a:bodyPr lIns="0" rIns="0" tIns="12600" bIns="0" anchor="b">
            <a:spAutoFit/>
          </a:bodyPr>
          <a:p>
            <a:pPr marL="255240" algn="ctr">
              <a:lnSpc>
                <a:spcPct val="100000"/>
              </a:lnSpc>
              <a:spcBef>
                <a:spcPts val="99"/>
              </a:spcBef>
            </a:pPr>
            <a:r>
              <a:rPr b="0" lang="en-IN" sz="1100" spc="-1" strike="noStrike">
                <a:solidFill>
                  <a:schemeClr val="dk1"/>
                </a:solidFill>
                <a:latin typeface="Calibri"/>
                <a:ea typeface="Calibri"/>
              </a:rPr>
              <a:t>Dr.Jyoti Shetty</a:t>
            </a:r>
            <a:endParaRPr b="0" lang="en-US" sz="1100" spc="-1" strike="noStrike">
              <a:solidFill>
                <a:srgbClr val="000000"/>
              </a:solidFill>
              <a:latin typeface="Arial"/>
            </a:endParaRPr>
          </a:p>
          <a:p>
            <a:pPr marL="255240" algn="ctr">
              <a:lnSpc>
                <a:spcPct val="100000"/>
              </a:lnSpc>
              <a:spcBef>
                <a:spcPts val="99"/>
              </a:spcBef>
            </a:pPr>
            <a:r>
              <a:rPr b="0" lang="en-IN" sz="1100" spc="-1" strike="noStrike">
                <a:solidFill>
                  <a:schemeClr val="dk1"/>
                </a:solidFill>
                <a:latin typeface="Calibri"/>
                <a:ea typeface="Calibri"/>
              </a:rPr>
              <a:t>Assistance Professor</a:t>
            </a:r>
            <a:endParaRPr b="0" lang="en-US" sz="1100" spc="-1" strike="noStrike">
              <a:solidFill>
                <a:srgbClr val="000000"/>
              </a:solidFill>
              <a:latin typeface="Arial"/>
            </a:endParaRPr>
          </a:p>
          <a:p>
            <a:pPr marL="255240" algn="ctr">
              <a:lnSpc>
                <a:spcPct val="100000"/>
              </a:lnSpc>
              <a:spcBef>
                <a:spcPts val="99"/>
              </a:spcBef>
            </a:pPr>
            <a:r>
              <a:rPr b="0" lang="en-IN" sz="1100" spc="-1" strike="noStrike">
                <a:solidFill>
                  <a:schemeClr val="dk1"/>
                </a:solidFill>
                <a:latin typeface="Calibri"/>
                <a:ea typeface="Calibri"/>
              </a:rPr>
              <a:t>Department of Computer Science</a:t>
            </a:r>
            <a:endParaRPr b="0" lang="en-US" sz="1100" spc="-1" strike="noStrike">
              <a:solidFill>
                <a:srgbClr val="000000"/>
              </a:solidFill>
              <a:latin typeface="Arial"/>
            </a:endParaRPr>
          </a:p>
          <a:p>
            <a:pPr marL="255240" algn="ctr">
              <a:lnSpc>
                <a:spcPct val="100000"/>
              </a:lnSpc>
              <a:spcBef>
                <a:spcPts val="99"/>
              </a:spcBef>
            </a:pPr>
            <a:r>
              <a:rPr b="0" lang="en-IN" sz="1100" spc="-1" strike="noStrike">
                <a:solidFill>
                  <a:schemeClr val="dk1"/>
                </a:solidFill>
                <a:latin typeface="Calibri"/>
                <a:ea typeface="Calibri"/>
              </a:rPr>
              <a:t>RVCE</a:t>
            </a:r>
            <a:endParaRPr b="0" lang="en-US" sz="1100" spc="-1" strike="noStrike">
              <a:solidFill>
                <a:srgbClr val="000000"/>
              </a:solidFill>
              <a:latin typeface="Arial"/>
            </a:endParaRPr>
          </a:p>
        </p:txBody>
      </p:sp>
      <p:sp>
        <p:nvSpPr>
          <p:cNvPr id="60" name="TextBox 9"/>
          <p:cNvSpPr/>
          <p:nvPr/>
        </p:nvSpPr>
        <p:spPr>
          <a:xfrm>
            <a:off x="5656320" y="14514480"/>
            <a:ext cx="41101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1200" spc="-1" strike="noStrike">
                <a:solidFill>
                  <a:srgbClr val="000000"/>
                </a:solidFill>
                <a:latin typeface="Calibri"/>
                <a:ea typeface="Calibri"/>
              </a:rPr>
              <a:t>Nischint Tiku (1RV22CS131) ,Pratham CHIB(1RV22CS146),Nayana Prakash Naik(1RV22CS126)</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p:txBody>
      </p:sp>
      <p:sp>
        <p:nvSpPr>
          <p:cNvPr id="61" name="Google Shape;56;p1"/>
          <p:cNvSpPr/>
          <p:nvPr/>
        </p:nvSpPr>
        <p:spPr>
          <a:xfrm>
            <a:off x="5656320" y="14250960"/>
            <a:ext cx="5062680" cy="227160"/>
          </a:xfrm>
          <a:prstGeom prst="rect">
            <a:avLst/>
          </a:prstGeom>
          <a:noFill/>
          <a:ln w="0">
            <a:noFill/>
          </a:ln>
        </p:spPr>
        <p:style>
          <a:lnRef idx="0"/>
          <a:fillRef idx="0"/>
          <a:effectRef idx="0"/>
          <a:fontRef idx="minor"/>
        </p:style>
        <p:txBody>
          <a:bodyPr lIns="0" rIns="0" tIns="65160" bIns="0" anchor="t">
            <a:spAutoFit/>
          </a:bodyPr>
          <a:p>
            <a:pPr marL="6840">
              <a:lnSpc>
                <a:spcPct val="100000"/>
              </a:lnSpc>
            </a:pPr>
            <a:r>
              <a:rPr b="1" lang="en-US" sz="1070" spc="-1" strike="noStrike">
                <a:solidFill>
                  <a:srgbClr val="990000"/>
                </a:solidFill>
                <a:latin typeface="Comic Sans MS"/>
                <a:ea typeface="Comic Sans MS"/>
              </a:rPr>
              <a:t>Submitted by</a:t>
            </a:r>
            <a:endParaRPr b="0" lang="en-US" sz="1070" spc="-1" strike="noStrike">
              <a:solidFill>
                <a:srgbClr val="000000"/>
              </a:solidFill>
              <a:latin typeface="Arial"/>
            </a:endParaRPr>
          </a:p>
        </p:txBody>
      </p:sp>
      <p:pic>
        <p:nvPicPr>
          <p:cNvPr id="62" name="Picture 12" descr=""/>
          <p:cNvPicPr/>
          <p:nvPr/>
        </p:nvPicPr>
        <p:blipFill>
          <a:blip r:embed="rId1"/>
          <a:stretch/>
        </p:blipFill>
        <p:spPr>
          <a:xfrm>
            <a:off x="83160" y="64800"/>
            <a:ext cx="1666440" cy="1656720"/>
          </a:xfrm>
          <a:prstGeom prst="rect">
            <a:avLst/>
          </a:prstGeom>
          <a:ln w="0">
            <a:noFill/>
          </a:ln>
        </p:spPr>
      </p:pic>
      <p:sp>
        <p:nvSpPr>
          <p:cNvPr id="63" name="Google Shape;60;p1"/>
          <p:cNvSpPr/>
          <p:nvPr/>
        </p:nvSpPr>
        <p:spPr>
          <a:xfrm>
            <a:off x="1766160" y="185760"/>
            <a:ext cx="1656720" cy="524880"/>
          </a:xfrm>
          <a:prstGeom prst="rect">
            <a:avLst/>
          </a:prstGeom>
          <a:noFill/>
          <a:ln w="0">
            <a:noFill/>
          </a:ln>
        </p:spPr>
        <p:style>
          <a:lnRef idx="0"/>
          <a:fillRef idx="0"/>
          <a:effectRef idx="0"/>
          <a:fontRef idx="minor"/>
        </p:style>
        <p:txBody>
          <a:bodyPr lIns="0" rIns="0" tIns="6840" bIns="0" anchor="t">
            <a:spAutoFit/>
          </a:bodyPr>
          <a:p>
            <a:pPr marL="6840">
              <a:lnSpc>
                <a:spcPct val="100000"/>
              </a:lnSpc>
            </a:pPr>
            <a:r>
              <a:rPr b="0" i="1" lang="en-US" sz="1700" spc="-1" strike="noStrike">
                <a:solidFill>
                  <a:srgbClr val="005792"/>
                </a:solidFill>
                <a:latin typeface="Times New Roman"/>
                <a:ea typeface="Times New Roman"/>
              </a:rPr>
              <a:t>R V College of Engineering</a:t>
            </a:r>
            <a:endParaRPr b="0" lang="en-US" sz="1700" spc="-1" strike="noStrike">
              <a:solidFill>
                <a:srgbClr val="000000"/>
              </a:solidFill>
              <a:latin typeface="Arial"/>
            </a:endParaRPr>
          </a:p>
        </p:txBody>
      </p:sp>
      <p:pic>
        <p:nvPicPr>
          <p:cNvPr id="64" name="" descr=""/>
          <p:cNvPicPr/>
          <p:nvPr/>
        </p:nvPicPr>
        <p:blipFill>
          <a:blip r:embed="rId2"/>
          <a:stretch/>
        </p:blipFill>
        <p:spPr>
          <a:xfrm>
            <a:off x="262440" y="4700880"/>
            <a:ext cx="5064840" cy="2714400"/>
          </a:xfrm>
          <a:prstGeom prst="rect">
            <a:avLst/>
          </a:prstGeom>
          <a:ln w="0">
            <a:noFill/>
          </a:ln>
        </p:spPr>
      </p:pic>
      <p:sp>
        <p:nvSpPr>
          <p:cNvPr id="65" name=""/>
          <p:cNvSpPr txBox="1"/>
          <p:nvPr/>
        </p:nvSpPr>
        <p:spPr>
          <a:xfrm>
            <a:off x="262440" y="8178840"/>
            <a:ext cx="180720" cy="346320"/>
          </a:xfrm>
          <a:prstGeom prst="rect">
            <a:avLst/>
          </a:prstGeom>
          <a:noFill/>
          <a:ln w="0">
            <a:noFill/>
          </a:ln>
        </p:spPr>
        <p:txBody>
          <a:bodyPr lIns="90000" rIns="90000" tIns="45000" bIns="45000" anchor="t">
            <a:noAutofit/>
          </a:bodyPr>
          <a:p>
            <a:endParaRPr b="0" lang="en-US" sz="1800" spc="-1" strike="noStrike">
              <a:solidFill>
                <a:srgbClr val="000000"/>
              </a:solidFill>
              <a:latin typeface="Arial"/>
            </a:endParaRPr>
          </a:p>
        </p:txBody>
      </p:sp>
      <p:pic>
        <p:nvPicPr>
          <p:cNvPr id="66" name="" descr=""/>
          <p:cNvPicPr/>
          <p:nvPr/>
        </p:nvPicPr>
        <p:blipFill>
          <a:blip r:embed="rId3"/>
          <a:stretch/>
        </p:blipFill>
        <p:spPr>
          <a:xfrm>
            <a:off x="186120" y="11671200"/>
            <a:ext cx="1960200" cy="1833480"/>
          </a:xfrm>
          <a:prstGeom prst="rect">
            <a:avLst/>
          </a:prstGeom>
          <a:ln w="0">
            <a:noFill/>
          </a:ln>
        </p:spPr>
      </p:pic>
      <p:pic>
        <p:nvPicPr>
          <p:cNvPr id="67" name="" descr=""/>
          <p:cNvPicPr/>
          <p:nvPr/>
        </p:nvPicPr>
        <p:blipFill>
          <a:blip r:embed="rId4"/>
          <a:stretch/>
        </p:blipFill>
        <p:spPr>
          <a:xfrm>
            <a:off x="1987200" y="11735280"/>
            <a:ext cx="1911600" cy="1718640"/>
          </a:xfrm>
          <a:prstGeom prst="rect">
            <a:avLst/>
          </a:prstGeom>
          <a:ln w="0">
            <a:noFill/>
          </a:ln>
        </p:spPr>
      </p:pic>
      <p:pic>
        <p:nvPicPr>
          <p:cNvPr id="68" name="" descr=""/>
          <p:cNvPicPr/>
          <p:nvPr/>
        </p:nvPicPr>
        <p:blipFill>
          <a:blip r:embed="rId5"/>
          <a:stretch/>
        </p:blipFill>
        <p:spPr>
          <a:xfrm>
            <a:off x="3748320" y="11735280"/>
            <a:ext cx="1459080" cy="1663560"/>
          </a:xfrm>
          <a:prstGeom prst="rect">
            <a:avLst/>
          </a:prstGeom>
          <a:ln w="0">
            <a:noFill/>
          </a:ln>
        </p:spPr>
      </p:pic>
      <p:pic>
        <p:nvPicPr>
          <p:cNvPr id="69" name="" descr=""/>
          <p:cNvPicPr/>
          <p:nvPr/>
        </p:nvPicPr>
        <p:blipFill>
          <a:blip r:embed="rId6"/>
          <a:stretch/>
        </p:blipFill>
        <p:spPr>
          <a:xfrm>
            <a:off x="5513400" y="2123640"/>
            <a:ext cx="4811760" cy="2638800"/>
          </a:xfrm>
          <a:prstGeom prst="rect">
            <a:avLst/>
          </a:prstGeom>
          <a:ln w="0">
            <a:noFill/>
          </a:ln>
        </p:spPr>
      </p:pic>
      <p:pic>
        <p:nvPicPr>
          <p:cNvPr id="70" name="" descr=""/>
          <p:cNvPicPr/>
          <p:nvPr/>
        </p:nvPicPr>
        <p:blipFill>
          <a:blip r:embed="rId7"/>
          <a:stretch/>
        </p:blipFill>
        <p:spPr>
          <a:xfrm>
            <a:off x="5513400" y="4873320"/>
            <a:ext cx="4773240" cy="2708640"/>
          </a:xfrm>
          <a:prstGeom prst="rect">
            <a:avLst/>
          </a:prstGeom>
          <a:ln w="0">
            <a:noFill/>
          </a:ln>
        </p:spPr>
      </p:pic>
      <p:pic>
        <p:nvPicPr>
          <p:cNvPr id="71" name="" descr=""/>
          <p:cNvPicPr/>
          <p:nvPr/>
        </p:nvPicPr>
        <p:blipFill>
          <a:blip r:embed="rId8"/>
          <a:stretch/>
        </p:blipFill>
        <p:spPr>
          <a:xfrm>
            <a:off x="5588640" y="7680600"/>
            <a:ext cx="4787280" cy="21906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90000"/>
      </a:hlink>
      <a:folHlink>
        <a:srgbClr val="8000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1697</TotalTime>
  <Application>LibreOffice/7.6.2.1$Windows_X86_64 LibreOffice_project/56f7684011345957bbf33a7ee678afaf4d2ba333</Application>
  <AppVersion>15.0000</AppVersion>
  <Words>1054</Words>
  <Paragraphs>254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Pavithra N</dc:creator>
  <dc:description/>
  <dc:language>en-US</dc:language>
  <cp:lastModifiedBy/>
  <dcterms:modified xsi:type="dcterms:W3CDTF">2024-03-25T13:28:03Z</dcterms:modified>
  <cp:revision>268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Custom</vt:lpwstr>
  </property>
  <property fmtid="{D5CDD505-2E9C-101B-9397-08002B2CF9AE}" pid="4" name="Slides">
    <vt:i4>2</vt:i4>
  </property>
</Properties>
</file>