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96305" autoAdjust="0"/>
  </p:normalViewPr>
  <p:slideViewPr>
    <p:cSldViewPr snapToGrid="0">
      <p:cViewPr varScale="1">
        <p:scale>
          <a:sx n="103" d="100"/>
          <a:sy n="103" d="100"/>
        </p:scale>
        <p:origin x="150" y="22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E0848-D7CE-460A-A8AE-9E5AFDB9C8CE}" type="doc">
      <dgm:prSet loTypeId="urn:microsoft.com/office/officeart/2005/8/layout/vList4" loCatId="list" qsTypeId="urn:microsoft.com/office/officeart/2005/8/quickstyle/simple1" qsCatId="simple" csTypeId="urn:microsoft.com/office/officeart/2005/8/colors/accent1_2" csCatId="accent1" phldr="0"/>
      <dgm:spPr/>
      <dgm:t>
        <a:bodyPr/>
        <a:lstStyle/>
        <a:p>
          <a:endParaRPr lang="en-IN"/>
        </a:p>
      </dgm:t>
    </dgm:pt>
    <dgm:pt modelId="{1FA7A27C-5BA7-480B-9EF5-CF692B4C9AD0}" type="pres">
      <dgm:prSet presAssocID="{997E0848-D7CE-460A-A8AE-9E5AFDB9C8CE}" presName="linear" presStyleCnt="0">
        <dgm:presLayoutVars>
          <dgm:dir/>
          <dgm:resizeHandles val="exact"/>
        </dgm:presLayoutVars>
      </dgm:prSet>
      <dgm:spPr/>
    </dgm:pt>
  </dgm:ptLst>
  <dgm:cxnLst>
    <dgm:cxn modelId="{8A83FF25-0DD0-4137-8F5C-63F8E9D707FE}" type="presOf" srcId="{997E0848-D7CE-460A-A8AE-9E5AFDB9C8CE}" destId="{1FA7A27C-5BA7-480B-9EF5-CF692B4C9AD0}" srcOrd="0"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23DF6-3872-4D89-97DD-7C2C3AFBA14D}" type="doc">
      <dgm:prSet loTypeId="urn:microsoft.com/office/officeart/2005/8/layout/orgChart1" loCatId="hierarchy" qsTypeId="urn:microsoft.com/office/officeart/2005/8/quickstyle/3d1" qsCatId="3D" csTypeId="urn:microsoft.com/office/officeart/2005/8/colors/accent5_5" csCatId="accent5" phldr="1"/>
      <dgm:spPr/>
      <dgm:t>
        <a:bodyPr/>
        <a:lstStyle/>
        <a:p>
          <a:endParaRPr lang="en-IN"/>
        </a:p>
      </dgm:t>
    </dgm:pt>
    <dgm:pt modelId="{C5644DBB-A9A6-4DCF-8B24-48F45419C3B2}">
      <dgm:prSet phldrT="[Text]" custT="1"/>
      <dgm:spPr/>
      <dgm:t>
        <a:bodyPr/>
        <a:lstStyle/>
        <a:p>
          <a:r>
            <a:rPr lang="en-US" sz="1200" dirty="0" smtClean="0"/>
            <a:t>Enzymes</a:t>
          </a:r>
          <a:endParaRPr lang="en-IN" sz="1200" dirty="0"/>
        </a:p>
      </dgm:t>
    </dgm:pt>
    <dgm:pt modelId="{2B52A12F-34C5-4CB0-A6F9-C580AE75F2CA}" type="parTrans" cxnId="{4CE7BEB6-96EB-48C9-98F2-AC6FAD7844DD}">
      <dgm:prSet/>
      <dgm:spPr/>
      <dgm:t>
        <a:bodyPr/>
        <a:lstStyle/>
        <a:p>
          <a:endParaRPr lang="en-IN" sz="1100"/>
        </a:p>
      </dgm:t>
    </dgm:pt>
    <dgm:pt modelId="{11232964-C13B-4124-A384-A740A388284E}" type="sibTrans" cxnId="{4CE7BEB6-96EB-48C9-98F2-AC6FAD7844DD}">
      <dgm:prSet/>
      <dgm:spPr/>
      <dgm:t>
        <a:bodyPr/>
        <a:lstStyle/>
        <a:p>
          <a:endParaRPr lang="en-IN" sz="1100"/>
        </a:p>
      </dgm:t>
    </dgm:pt>
    <dgm:pt modelId="{44B3180D-2C45-4A63-A91B-886C46E1BC0F}">
      <dgm:prSet phldrT="[Text]" custT="1"/>
      <dgm:spPr/>
      <dgm:t>
        <a:bodyPr/>
        <a:lstStyle/>
        <a:p>
          <a:r>
            <a:rPr lang="en-US" sz="1100" b="1" dirty="0" smtClean="0"/>
            <a:t>Oxidoreductases</a:t>
          </a:r>
          <a:endParaRPr lang="en-IN" sz="1100" b="1" dirty="0"/>
        </a:p>
      </dgm:t>
    </dgm:pt>
    <dgm:pt modelId="{2D82051F-03A2-4312-9723-CF9DA2F7FFCC}" type="parTrans" cxnId="{EA73980F-A5AA-47B7-A79F-DD00BC893C20}">
      <dgm:prSet/>
      <dgm:spPr/>
      <dgm:t>
        <a:bodyPr/>
        <a:lstStyle/>
        <a:p>
          <a:endParaRPr lang="en-IN" sz="1100"/>
        </a:p>
      </dgm:t>
    </dgm:pt>
    <dgm:pt modelId="{AF2A1765-34B6-4F66-B62E-C5B4637A4BDA}" type="sibTrans" cxnId="{EA73980F-A5AA-47B7-A79F-DD00BC893C20}">
      <dgm:prSet/>
      <dgm:spPr/>
      <dgm:t>
        <a:bodyPr/>
        <a:lstStyle/>
        <a:p>
          <a:endParaRPr lang="en-IN" sz="1100"/>
        </a:p>
      </dgm:t>
    </dgm:pt>
    <dgm:pt modelId="{0E7B4DCA-317E-40C8-9B72-38CA65685008}">
      <dgm:prSet phldrT="[Text]" custT="1"/>
      <dgm:spPr/>
      <dgm:t>
        <a:bodyPr/>
        <a:lstStyle/>
        <a:p>
          <a:r>
            <a:rPr lang="en-US" sz="1100" b="1" dirty="0" smtClean="0"/>
            <a:t>Transferases</a:t>
          </a:r>
          <a:endParaRPr lang="en-IN" sz="1100" b="1" dirty="0"/>
        </a:p>
      </dgm:t>
    </dgm:pt>
    <dgm:pt modelId="{CD1BF7E9-7CD2-4C6A-9B40-E688071D1756}" type="parTrans" cxnId="{BABE1810-1946-4653-B820-4C9C115A12DE}">
      <dgm:prSet/>
      <dgm:spPr/>
      <dgm:t>
        <a:bodyPr/>
        <a:lstStyle/>
        <a:p>
          <a:endParaRPr lang="en-IN" sz="1100"/>
        </a:p>
      </dgm:t>
    </dgm:pt>
    <dgm:pt modelId="{D2B1E605-B4FF-4E53-9E0E-16ACE6BCF267}" type="sibTrans" cxnId="{BABE1810-1946-4653-B820-4C9C115A12DE}">
      <dgm:prSet/>
      <dgm:spPr/>
      <dgm:t>
        <a:bodyPr/>
        <a:lstStyle/>
        <a:p>
          <a:endParaRPr lang="en-IN" sz="1100"/>
        </a:p>
      </dgm:t>
    </dgm:pt>
    <dgm:pt modelId="{F92FFA67-E05D-43DE-9C69-6220CB2944DA}">
      <dgm:prSet phldrT="[Text]" custT="1"/>
      <dgm:spPr/>
      <dgm:t>
        <a:bodyPr/>
        <a:lstStyle/>
        <a:p>
          <a:r>
            <a:rPr lang="en-US" sz="1100" b="1" dirty="0" smtClean="0"/>
            <a:t>Hydrolases</a:t>
          </a:r>
          <a:endParaRPr lang="en-IN" sz="1100" b="1" dirty="0"/>
        </a:p>
      </dgm:t>
    </dgm:pt>
    <dgm:pt modelId="{33CA23EA-46A1-49F5-B5A5-EAAB71649A1F}" type="parTrans" cxnId="{404ACAB7-700B-451D-B807-A3683CBFF397}">
      <dgm:prSet/>
      <dgm:spPr/>
      <dgm:t>
        <a:bodyPr/>
        <a:lstStyle/>
        <a:p>
          <a:endParaRPr lang="en-IN" sz="1100"/>
        </a:p>
      </dgm:t>
    </dgm:pt>
    <dgm:pt modelId="{7BC908D6-BE3D-4563-A844-16A6D89638A5}" type="sibTrans" cxnId="{404ACAB7-700B-451D-B807-A3683CBFF397}">
      <dgm:prSet/>
      <dgm:spPr/>
      <dgm:t>
        <a:bodyPr/>
        <a:lstStyle/>
        <a:p>
          <a:endParaRPr lang="en-IN" sz="1100"/>
        </a:p>
      </dgm:t>
    </dgm:pt>
    <dgm:pt modelId="{E6A0D3EC-2E55-4223-96E2-2DA1DE46EF79}">
      <dgm:prSet phldrT="[Text]" custT="1"/>
      <dgm:spPr/>
      <dgm:t>
        <a:bodyPr/>
        <a:lstStyle/>
        <a:p>
          <a:r>
            <a:rPr lang="en-US" sz="1100" b="1" dirty="0" smtClean="0"/>
            <a:t>Lyases</a:t>
          </a:r>
          <a:endParaRPr lang="en-IN" sz="1100" b="1" dirty="0"/>
        </a:p>
      </dgm:t>
    </dgm:pt>
    <dgm:pt modelId="{70588186-0026-49C3-A752-9BACCAC4D0D8}" type="parTrans" cxnId="{0A53A058-61EA-400F-A191-C5BA3BC5EEEA}">
      <dgm:prSet/>
      <dgm:spPr/>
      <dgm:t>
        <a:bodyPr/>
        <a:lstStyle/>
        <a:p>
          <a:endParaRPr lang="en-IN" sz="1100"/>
        </a:p>
      </dgm:t>
    </dgm:pt>
    <dgm:pt modelId="{C156240B-1B84-4AC1-A5A4-29BB05051608}" type="sibTrans" cxnId="{0A53A058-61EA-400F-A191-C5BA3BC5EEEA}">
      <dgm:prSet/>
      <dgm:spPr/>
      <dgm:t>
        <a:bodyPr/>
        <a:lstStyle/>
        <a:p>
          <a:endParaRPr lang="en-IN" sz="1100"/>
        </a:p>
      </dgm:t>
    </dgm:pt>
    <dgm:pt modelId="{3F6A16E5-5445-41DC-A4DF-5BAD83225E8F}">
      <dgm:prSet phldrT="[Text]" custT="1"/>
      <dgm:spPr/>
      <dgm:t>
        <a:bodyPr/>
        <a:lstStyle/>
        <a:p>
          <a:r>
            <a:rPr lang="en-US" sz="1100" b="1" dirty="0" smtClean="0"/>
            <a:t>Isomerases</a:t>
          </a:r>
          <a:endParaRPr lang="en-IN" sz="1100" b="1" dirty="0"/>
        </a:p>
      </dgm:t>
    </dgm:pt>
    <dgm:pt modelId="{41C48FA1-5534-42D8-8584-41EC81BDCCE5}" type="parTrans" cxnId="{62C2DA5F-1470-41C9-AE44-D539A8A389B3}">
      <dgm:prSet/>
      <dgm:spPr/>
      <dgm:t>
        <a:bodyPr/>
        <a:lstStyle/>
        <a:p>
          <a:endParaRPr lang="en-IN" sz="1100"/>
        </a:p>
      </dgm:t>
    </dgm:pt>
    <dgm:pt modelId="{1CC2B4EF-5259-46DD-89FA-96027EE7B179}" type="sibTrans" cxnId="{62C2DA5F-1470-41C9-AE44-D539A8A389B3}">
      <dgm:prSet/>
      <dgm:spPr/>
      <dgm:t>
        <a:bodyPr/>
        <a:lstStyle/>
        <a:p>
          <a:endParaRPr lang="en-IN" sz="1100"/>
        </a:p>
      </dgm:t>
    </dgm:pt>
    <dgm:pt modelId="{D5EF9C3C-35F3-43A5-A768-276F437C1BB7}">
      <dgm:prSet phldrT="[Text]" custT="1"/>
      <dgm:spPr/>
      <dgm:t>
        <a:bodyPr/>
        <a:lstStyle/>
        <a:p>
          <a:r>
            <a:rPr lang="en-US" sz="1100" b="1" dirty="0" smtClean="0"/>
            <a:t>Ligases</a:t>
          </a:r>
          <a:endParaRPr lang="en-IN" sz="1100" b="1" dirty="0"/>
        </a:p>
      </dgm:t>
    </dgm:pt>
    <dgm:pt modelId="{0F0DF5C9-4F26-40F3-81CA-41EF80FFE6D1}" type="parTrans" cxnId="{A0F1CFAE-9CAE-44FC-B835-905B827D3713}">
      <dgm:prSet/>
      <dgm:spPr/>
      <dgm:t>
        <a:bodyPr/>
        <a:lstStyle/>
        <a:p>
          <a:endParaRPr lang="en-IN" sz="1100"/>
        </a:p>
      </dgm:t>
    </dgm:pt>
    <dgm:pt modelId="{791BDDF7-E416-4A8F-9DA7-2EC82DFD8140}" type="sibTrans" cxnId="{A0F1CFAE-9CAE-44FC-B835-905B827D3713}">
      <dgm:prSet/>
      <dgm:spPr/>
      <dgm:t>
        <a:bodyPr/>
        <a:lstStyle/>
        <a:p>
          <a:endParaRPr lang="en-IN" sz="1100"/>
        </a:p>
      </dgm:t>
    </dgm:pt>
    <dgm:pt modelId="{B2494122-FEEA-4117-91D3-C2826F84BFB8}" type="pres">
      <dgm:prSet presAssocID="{EA023DF6-3872-4D89-97DD-7C2C3AFBA14D}" presName="hierChild1" presStyleCnt="0">
        <dgm:presLayoutVars>
          <dgm:orgChart val="1"/>
          <dgm:chPref val="1"/>
          <dgm:dir/>
          <dgm:animOne val="branch"/>
          <dgm:animLvl val="lvl"/>
          <dgm:resizeHandles/>
        </dgm:presLayoutVars>
      </dgm:prSet>
      <dgm:spPr/>
    </dgm:pt>
    <dgm:pt modelId="{BA864C69-5403-46AE-B957-AB464B09AAF0}" type="pres">
      <dgm:prSet presAssocID="{C5644DBB-A9A6-4DCF-8B24-48F45419C3B2}" presName="hierRoot1" presStyleCnt="0">
        <dgm:presLayoutVars>
          <dgm:hierBranch val="init"/>
        </dgm:presLayoutVars>
      </dgm:prSet>
      <dgm:spPr/>
    </dgm:pt>
    <dgm:pt modelId="{20F081EC-6E09-4960-A529-EAAD536045A6}" type="pres">
      <dgm:prSet presAssocID="{C5644DBB-A9A6-4DCF-8B24-48F45419C3B2}" presName="rootComposite1" presStyleCnt="0"/>
      <dgm:spPr/>
    </dgm:pt>
    <dgm:pt modelId="{C313E408-F792-49A1-8AD2-E7F35A2616C2}" type="pres">
      <dgm:prSet presAssocID="{C5644DBB-A9A6-4DCF-8B24-48F45419C3B2}" presName="rootText1" presStyleLbl="node0" presStyleIdx="0" presStyleCnt="1">
        <dgm:presLayoutVars>
          <dgm:chPref val="3"/>
        </dgm:presLayoutVars>
      </dgm:prSet>
      <dgm:spPr>
        <a:prstGeom prst="flowChartAlternateProcess">
          <a:avLst/>
        </a:prstGeom>
      </dgm:spPr>
    </dgm:pt>
    <dgm:pt modelId="{C2C7BB31-3818-41D6-85D8-5E446BF36D86}" type="pres">
      <dgm:prSet presAssocID="{C5644DBB-A9A6-4DCF-8B24-48F45419C3B2}" presName="rootConnector1" presStyleLbl="node1" presStyleIdx="0" presStyleCnt="0"/>
      <dgm:spPr/>
    </dgm:pt>
    <dgm:pt modelId="{E6725B4C-8DDE-458B-8A0C-9D909B5380E1}" type="pres">
      <dgm:prSet presAssocID="{C5644DBB-A9A6-4DCF-8B24-48F45419C3B2}" presName="hierChild2" presStyleCnt="0"/>
      <dgm:spPr/>
    </dgm:pt>
    <dgm:pt modelId="{B29AC85A-5EF5-4805-91CA-A7C4C936E5A0}" type="pres">
      <dgm:prSet presAssocID="{2D82051F-03A2-4312-9723-CF9DA2F7FFCC}" presName="Name37" presStyleLbl="parChTrans1D2" presStyleIdx="0" presStyleCnt="6"/>
      <dgm:spPr/>
    </dgm:pt>
    <dgm:pt modelId="{A067B4EF-0163-4B83-9A98-5874F4C3FE1C}" type="pres">
      <dgm:prSet presAssocID="{44B3180D-2C45-4A63-A91B-886C46E1BC0F}" presName="hierRoot2" presStyleCnt="0">
        <dgm:presLayoutVars>
          <dgm:hierBranch val="init"/>
        </dgm:presLayoutVars>
      </dgm:prSet>
      <dgm:spPr/>
    </dgm:pt>
    <dgm:pt modelId="{C5772601-405C-45A3-8BE6-959390A3C223}" type="pres">
      <dgm:prSet presAssocID="{44B3180D-2C45-4A63-A91B-886C46E1BC0F}" presName="rootComposite" presStyleCnt="0"/>
      <dgm:spPr/>
    </dgm:pt>
    <dgm:pt modelId="{13E929AF-E1EF-45CD-9342-73BC40E643D0}" type="pres">
      <dgm:prSet presAssocID="{44B3180D-2C45-4A63-A91B-886C46E1BC0F}" presName="rootText" presStyleLbl="node2" presStyleIdx="0" presStyleCnt="6" custLinFactNeighborX="-2429" custLinFactNeighborY="1620">
        <dgm:presLayoutVars>
          <dgm:chPref val="3"/>
        </dgm:presLayoutVars>
      </dgm:prSet>
      <dgm:spPr>
        <a:prstGeom prst="flowChartAlternateProcess">
          <a:avLst/>
        </a:prstGeom>
      </dgm:spPr>
      <dgm:t>
        <a:bodyPr/>
        <a:lstStyle/>
        <a:p>
          <a:endParaRPr lang="en-IN"/>
        </a:p>
      </dgm:t>
    </dgm:pt>
    <dgm:pt modelId="{72D037C3-448C-4E9D-A32D-16B30E1315CA}" type="pres">
      <dgm:prSet presAssocID="{44B3180D-2C45-4A63-A91B-886C46E1BC0F}" presName="rootConnector" presStyleLbl="node2" presStyleIdx="0" presStyleCnt="6"/>
      <dgm:spPr/>
    </dgm:pt>
    <dgm:pt modelId="{3A77FD01-E309-4DB0-AB45-DE14E6E075EA}" type="pres">
      <dgm:prSet presAssocID="{44B3180D-2C45-4A63-A91B-886C46E1BC0F}" presName="hierChild4" presStyleCnt="0"/>
      <dgm:spPr/>
    </dgm:pt>
    <dgm:pt modelId="{965FA19E-7B15-4731-8272-CEB32A495687}" type="pres">
      <dgm:prSet presAssocID="{44B3180D-2C45-4A63-A91B-886C46E1BC0F}" presName="hierChild5" presStyleCnt="0"/>
      <dgm:spPr/>
    </dgm:pt>
    <dgm:pt modelId="{1CDFF48D-F584-4234-8921-8C06C1DA1178}" type="pres">
      <dgm:prSet presAssocID="{CD1BF7E9-7CD2-4C6A-9B40-E688071D1756}" presName="Name37" presStyleLbl="parChTrans1D2" presStyleIdx="1" presStyleCnt="6"/>
      <dgm:spPr/>
    </dgm:pt>
    <dgm:pt modelId="{A9522530-12AC-4725-A7EF-41AF348FA716}" type="pres">
      <dgm:prSet presAssocID="{0E7B4DCA-317E-40C8-9B72-38CA65685008}" presName="hierRoot2" presStyleCnt="0">
        <dgm:presLayoutVars>
          <dgm:hierBranch val="init"/>
        </dgm:presLayoutVars>
      </dgm:prSet>
      <dgm:spPr/>
    </dgm:pt>
    <dgm:pt modelId="{26588BF9-B090-48C3-98A7-2CBCD610E226}" type="pres">
      <dgm:prSet presAssocID="{0E7B4DCA-317E-40C8-9B72-38CA65685008}" presName="rootComposite" presStyleCnt="0"/>
      <dgm:spPr/>
    </dgm:pt>
    <dgm:pt modelId="{D2EDFE98-90C8-484A-8537-15754ED7F3C0}" type="pres">
      <dgm:prSet presAssocID="{0E7B4DCA-317E-40C8-9B72-38CA65685008}" presName="rootText" presStyleLbl="node2" presStyleIdx="1" presStyleCnt="6">
        <dgm:presLayoutVars>
          <dgm:chPref val="3"/>
        </dgm:presLayoutVars>
      </dgm:prSet>
      <dgm:spPr>
        <a:prstGeom prst="flowChartAlternateProcess">
          <a:avLst/>
        </a:prstGeom>
      </dgm:spPr>
    </dgm:pt>
    <dgm:pt modelId="{26AD4944-7905-4293-946E-54E84AC7A0BB}" type="pres">
      <dgm:prSet presAssocID="{0E7B4DCA-317E-40C8-9B72-38CA65685008}" presName="rootConnector" presStyleLbl="node2" presStyleIdx="1" presStyleCnt="6"/>
      <dgm:spPr/>
    </dgm:pt>
    <dgm:pt modelId="{67E0D119-BA6B-4D38-9C2D-E50F60E01532}" type="pres">
      <dgm:prSet presAssocID="{0E7B4DCA-317E-40C8-9B72-38CA65685008}" presName="hierChild4" presStyleCnt="0"/>
      <dgm:spPr/>
    </dgm:pt>
    <dgm:pt modelId="{C59FE90E-97F9-46D5-AAFE-F9F958266D9A}" type="pres">
      <dgm:prSet presAssocID="{0E7B4DCA-317E-40C8-9B72-38CA65685008}" presName="hierChild5" presStyleCnt="0"/>
      <dgm:spPr/>
    </dgm:pt>
    <dgm:pt modelId="{D69FF6AF-C930-42EA-9099-881ECE377A27}" type="pres">
      <dgm:prSet presAssocID="{33CA23EA-46A1-49F5-B5A5-EAAB71649A1F}" presName="Name37" presStyleLbl="parChTrans1D2" presStyleIdx="2" presStyleCnt="6"/>
      <dgm:spPr/>
    </dgm:pt>
    <dgm:pt modelId="{970C8B3E-7C84-4950-9132-415EA3E1FE05}" type="pres">
      <dgm:prSet presAssocID="{F92FFA67-E05D-43DE-9C69-6220CB2944DA}" presName="hierRoot2" presStyleCnt="0">
        <dgm:presLayoutVars>
          <dgm:hierBranch val="init"/>
        </dgm:presLayoutVars>
      </dgm:prSet>
      <dgm:spPr/>
    </dgm:pt>
    <dgm:pt modelId="{1749A954-5EA4-4824-884C-762AEB945785}" type="pres">
      <dgm:prSet presAssocID="{F92FFA67-E05D-43DE-9C69-6220CB2944DA}" presName="rootComposite" presStyleCnt="0"/>
      <dgm:spPr/>
    </dgm:pt>
    <dgm:pt modelId="{E304AA5B-DD1B-46EA-AA14-8A1514570C41}" type="pres">
      <dgm:prSet presAssocID="{F92FFA67-E05D-43DE-9C69-6220CB2944DA}" presName="rootText" presStyleLbl="node2" presStyleIdx="2" presStyleCnt="6">
        <dgm:presLayoutVars>
          <dgm:chPref val="3"/>
        </dgm:presLayoutVars>
      </dgm:prSet>
      <dgm:spPr>
        <a:prstGeom prst="flowChartAlternateProcess">
          <a:avLst/>
        </a:prstGeom>
      </dgm:spPr>
    </dgm:pt>
    <dgm:pt modelId="{345A76B8-6BA9-4077-968B-F3C0A71D5E1E}" type="pres">
      <dgm:prSet presAssocID="{F92FFA67-E05D-43DE-9C69-6220CB2944DA}" presName="rootConnector" presStyleLbl="node2" presStyleIdx="2" presStyleCnt="6"/>
      <dgm:spPr/>
    </dgm:pt>
    <dgm:pt modelId="{BDBCF118-A362-4896-91D5-623B80749D90}" type="pres">
      <dgm:prSet presAssocID="{F92FFA67-E05D-43DE-9C69-6220CB2944DA}" presName="hierChild4" presStyleCnt="0"/>
      <dgm:spPr/>
    </dgm:pt>
    <dgm:pt modelId="{3DCC6AC7-7283-4653-A97C-82D08AC6ECFF}" type="pres">
      <dgm:prSet presAssocID="{F92FFA67-E05D-43DE-9C69-6220CB2944DA}" presName="hierChild5" presStyleCnt="0"/>
      <dgm:spPr/>
    </dgm:pt>
    <dgm:pt modelId="{B17B55A4-5EFA-4B1F-8D24-1D97C8E1C61F}" type="pres">
      <dgm:prSet presAssocID="{70588186-0026-49C3-A752-9BACCAC4D0D8}" presName="Name37" presStyleLbl="parChTrans1D2" presStyleIdx="3" presStyleCnt="6"/>
      <dgm:spPr/>
    </dgm:pt>
    <dgm:pt modelId="{A5DB4603-E47D-423D-AD6E-BB8F1029CA7E}" type="pres">
      <dgm:prSet presAssocID="{E6A0D3EC-2E55-4223-96E2-2DA1DE46EF79}" presName="hierRoot2" presStyleCnt="0">
        <dgm:presLayoutVars>
          <dgm:hierBranch val="init"/>
        </dgm:presLayoutVars>
      </dgm:prSet>
      <dgm:spPr/>
    </dgm:pt>
    <dgm:pt modelId="{9A72C169-F3CF-4D63-B775-C67C093B039D}" type="pres">
      <dgm:prSet presAssocID="{E6A0D3EC-2E55-4223-96E2-2DA1DE46EF79}" presName="rootComposite" presStyleCnt="0"/>
      <dgm:spPr/>
    </dgm:pt>
    <dgm:pt modelId="{676BF96C-4E2C-4B05-87DA-89E256907076}" type="pres">
      <dgm:prSet presAssocID="{E6A0D3EC-2E55-4223-96E2-2DA1DE46EF79}" presName="rootText" presStyleLbl="node2" presStyleIdx="3" presStyleCnt="6" custLinFactNeighborX="-4839" custLinFactNeighborY="7743">
        <dgm:presLayoutVars>
          <dgm:chPref val="3"/>
        </dgm:presLayoutVars>
      </dgm:prSet>
      <dgm:spPr>
        <a:prstGeom prst="flowChartAlternateProcess">
          <a:avLst/>
        </a:prstGeom>
      </dgm:spPr>
      <dgm:t>
        <a:bodyPr/>
        <a:lstStyle/>
        <a:p>
          <a:endParaRPr lang="en-IN"/>
        </a:p>
      </dgm:t>
    </dgm:pt>
    <dgm:pt modelId="{092988B6-4786-42F9-B574-E51C857991E6}" type="pres">
      <dgm:prSet presAssocID="{E6A0D3EC-2E55-4223-96E2-2DA1DE46EF79}" presName="rootConnector" presStyleLbl="node2" presStyleIdx="3" presStyleCnt="6"/>
      <dgm:spPr/>
    </dgm:pt>
    <dgm:pt modelId="{AA78E84D-91E7-4CD7-9A0E-11CF6F8A16FF}" type="pres">
      <dgm:prSet presAssocID="{E6A0D3EC-2E55-4223-96E2-2DA1DE46EF79}" presName="hierChild4" presStyleCnt="0"/>
      <dgm:spPr/>
    </dgm:pt>
    <dgm:pt modelId="{F4C042F0-73AD-41BD-81E8-19C3F63378DF}" type="pres">
      <dgm:prSet presAssocID="{E6A0D3EC-2E55-4223-96E2-2DA1DE46EF79}" presName="hierChild5" presStyleCnt="0"/>
      <dgm:spPr/>
    </dgm:pt>
    <dgm:pt modelId="{329D0769-07A5-431E-B4EF-3D877641D4BD}" type="pres">
      <dgm:prSet presAssocID="{41C48FA1-5534-42D8-8584-41EC81BDCCE5}" presName="Name37" presStyleLbl="parChTrans1D2" presStyleIdx="4" presStyleCnt="6"/>
      <dgm:spPr/>
    </dgm:pt>
    <dgm:pt modelId="{4D6CF631-400A-4025-B619-0BC183805D50}" type="pres">
      <dgm:prSet presAssocID="{3F6A16E5-5445-41DC-A4DF-5BAD83225E8F}" presName="hierRoot2" presStyleCnt="0">
        <dgm:presLayoutVars>
          <dgm:hierBranch val="init"/>
        </dgm:presLayoutVars>
      </dgm:prSet>
      <dgm:spPr/>
    </dgm:pt>
    <dgm:pt modelId="{0DC6B059-9EC1-49CA-984D-EFEE93BC9E0F}" type="pres">
      <dgm:prSet presAssocID="{3F6A16E5-5445-41DC-A4DF-5BAD83225E8F}" presName="rootComposite" presStyleCnt="0"/>
      <dgm:spPr/>
    </dgm:pt>
    <dgm:pt modelId="{9C61A31F-2E72-48DA-BCE4-B7FD0C271CF6}" type="pres">
      <dgm:prSet presAssocID="{3F6A16E5-5445-41DC-A4DF-5BAD83225E8F}" presName="rootText" presStyleLbl="node2" presStyleIdx="4" presStyleCnt="6">
        <dgm:presLayoutVars>
          <dgm:chPref val="3"/>
        </dgm:presLayoutVars>
      </dgm:prSet>
      <dgm:spPr>
        <a:prstGeom prst="flowChartAlternateProcess">
          <a:avLst/>
        </a:prstGeom>
      </dgm:spPr>
      <dgm:t>
        <a:bodyPr/>
        <a:lstStyle/>
        <a:p>
          <a:endParaRPr lang="en-IN"/>
        </a:p>
      </dgm:t>
    </dgm:pt>
    <dgm:pt modelId="{0BFB2F1C-3AB3-4E42-B782-82BD7F762E98}" type="pres">
      <dgm:prSet presAssocID="{3F6A16E5-5445-41DC-A4DF-5BAD83225E8F}" presName="rootConnector" presStyleLbl="node2" presStyleIdx="4" presStyleCnt="6"/>
      <dgm:spPr/>
    </dgm:pt>
    <dgm:pt modelId="{E4F09A8F-C173-4B66-8510-AB95BE6F13CD}" type="pres">
      <dgm:prSet presAssocID="{3F6A16E5-5445-41DC-A4DF-5BAD83225E8F}" presName="hierChild4" presStyleCnt="0"/>
      <dgm:spPr/>
    </dgm:pt>
    <dgm:pt modelId="{3F8E7FBB-2007-4E21-BC3D-38CA1966FD5A}" type="pres">
      <dgm:prSet presAssocID="{3F6A16E5-5445-41DC-A4DF-5BAD83225E8F}" presName="hierChild5" presStyleCnt="0"/>
      <dgm:spPr/>
    </dgm:pt>
    <dgm:pt modelId="{6D09C4B1-3AA8-4582-96D2-68FB93C5B1B9}" type="pres">
      <dgm:prSet presAssocID="{0F0DF5C9-4F26-40F3-81CA-41EF80FFE6D1}" presName="Name37" presStyleLbl="parChTrans1D2" presStyleIdx="5" presStyleCnt="6"/>
      <dgm:spPr/>
    </dgm:pt>
    <dgm:pt modelId="{BC78991B-848C-49B3-A2D7-6505581349A0}" type="pres">
      <dgm:prSet presAssocID="{D5EF9C3C-35F3-43A5-A768-276F437C1BB7}" presName="hierRoot2" presStyleCnt="0">
        <dgm:presLayoutVars>
          <dgm:hierBranch val="init"/>
        </dgm:presLayoutVars>
      </dgm:prSet>
      <dgm:spPr/>
    </dgm:pt>
    <dgm:pt modelId="{A5BF9FBD-E70C-455A-A160-250390023124}" type="pres">
      <dgm:prSet presAssocID="{D5EF9C3C-35F3-43A5-A768-276F437C1BB7}" presName="rootComposite" presStyleCnt="0"/>
      <dgm:spPr/>
    </dgm:pt>
    <dgm:pt modelId="{748CD382-848B-4E39-B565-3040524481FA}" type="pres">
      <dgm:prSet presAssocID="{D5EF9C3C-35F3-43A5-A768-276F437C1BB7}" presName="rootText" presStyleLbl="node2" presStyleIdx="5" presStyleCnt="6">
        <dgm:presLayoutVars>
          <dgm:chPref val="3"/>
        </dgm:presLayoutVars>
      </dgm:prSet>
      <dgm:spPr>
        <a:prstGeom prst="flowChartAlternateProcess">
          <a:avLst/>
        </a:prstGeom>
      </dgm:spPr>
    </dgm:pt>
    <dgm:pt modelId="{18ACAFAF-CCAD-4B05-99F8-206A953FBC26}" type="pres">
      <dgm:prSet presAssocID="{D5EF9C3C-35F3-43A5-A768-276F437C1BB7}" presName="rootConnector" presStyleLbl="node2" presStyleIdx="5" presStyleCnt="6"/>
      <dgm:spPr/>
    </dgm:pt>
    <dgm:pt modelId="{193EFB8E-2DE7-4DE3-AF6D-84C80471F1DD}" type="pres">
      <dgm:prSet presAssocID="{D5EF9C3C-35F3-43A5-A768-276F437C1BB7}" presName="hierChild4" presStyleCnt="0"/>
      <dgm:spPr/>
    </dgm:pt>
    <dgm:pt modelId="{BC1C2DDE-09C4-47BA-B67B-4DF395FD2A8F}" type="pres">
      <dgm:prSet presAssocID="{D5EF9C3C-35F3-43A5-A768-276F437C1BB7}" presName="hierChild5" presStyleCnt="0"/>
      <dgm:spPr/>
    </dgm:pt>
    <dgm:pt modelId="{CEFF76D3-6402-421B-9813-2A69A6E2FCAE}" type="pres">
      <dgm:prSet presAssocID="{C5644DBB-A9A6-4DCF-8B24-48F45419C3B2}" presName="hierChild3" presStyleCnt="0"/>
      <dgm:spPr/>
    </dgm:pt>
  </dgm:ptLst>
  <dgm:cxnLst>
    <dgm:cxn modelId="{5D127994-3059-45AA-B89C-B7D9813068BD}" type="presOf" srcId="{3F6A16E5-5445-41DC-A4DF-5BAD83225E8F}" destId="{0BFB2F1C-3AB3-4E42-B782-82BD7F762E98}" srcOrd="1" destOrd="0" presId="urn:microsoft.com/office/officeart/2005/8/layout/orgChart1"/>
    <dgm:cxn modelId="{A0F1CFAE-9CAE-44FC-B835-905B827D3713}" srcId="{C5644DBB-A9A6-4DCF-8B24-48F45419C3B2}" destId="{D5EF9C3C-35F3-43A5-A768-276F437C1BB7}" srcOrd="5" destOrd="0" parTransId="{0F0DF5C9-4F26-40F3-81CA-41EF80FFE6D1}" sibTransId="{791BDDF7-E416-4A8F-9DA7-2EC82DFD8140}"/>
    <dgm:cxn modelId="{3CAE1214-04CE-4B6F-9DCA-E83759D5A907}" type="presOf" srcId="{70588186-0026-49C3-A752-9BACCAC4D0D8}" destId="{B17B55A4-5EFA-4B1F-8D24-1D97C8E1C61F}" srcOrd="0" destOrd="0" presId="urn:microsoft.com/office/officeart/2005/8/layout/orgChart1"/>
    <dgm:cxn modelId="{70CB95BB-56C5-4DEE-B56C-B9A813D24601}" type="presOf" srcId="{0E7B4DCA-317E-40C8-9B72-38CA65685008}" destId="{26AD4944-7905-4293-946E-54E84AC7A0BB}" srcOrd="1" destOrd="0" presId="urn:microsoft.com/office/officeart/2005/8/layout/orgChart1"/>
    <dgm:cxn modelId="{4CE7BEB6-96EB-48C9-98F2-AC6FAD7844DD}" srcId="{EA023DF6-3872-4D89-97DD-7C2C3AFBA14D}" destId="{C5644DBB-A9A6-4DCF-8B24-48F45419C3B2}" srcOrd="0" destOrd="0" parTransId="{2B52A12F-34C5-4CB0-A6F9-C580AE75F2CA}" sibTransId="{11232964-C13B-4124-A384-A740A388284E}"/>
    <dgm:cxn modelId="{014B755E-FC35-4D18-B030-76C68BC2F999}" type="presOf" srcId="{2D82051F-03A2-4312-9723-CF9DA2F7FFCC}" destId="{B29AC85A-5EF5-4805-91CA-A7C4C936E5A0}" srcOrd="0" destOrd="0" presId="urn:microsoft.com/office/officeart/2005/8/layout/orgChart1"/>
    <dgm:cxn modelId="{95F433AF-56C5-4A47-BEE1-374CDAFB162C}" type="presOf" srcId="{EA023DF6-3872-4D89-97DD-7C2C3AFBA14D}" destId="{B2494122-FEEA-4117-91D3-C2826F84BFB8}" srcOrd="0" destOrd="0" presId="urn:microsoft.com/office/officeart/2005/8/layout/orgChart1"/>
    <dgm:cxn modelId="{BABE1810-1946-4653-B820-4C9C115A12DE}" srcId="{C5644DBB-A9A6-4DCF-8B24-48F45419C3B2}" destId="{0E7B4DCA-317E-40C8-9B72-38CA65685008}" srcOrd="1" destOrd="0" parTransId="{CD1BF7E9-7CD2-4C6A-9B40-E688071D1756}" sibTransId="{D2B1E605-B4FF-4E53-9E0E-16ACE6BCF267}"/>
    <dgm:cxn modelId="{24173DF2-2CB5-4759-ACBA-9FFDAE2F3B4E}" type="presOf" srcId="{0E7B4DCA-317E-40C8-9B72-38CA65685008}" destId="{D2EDFE98-90C8-484A-8537-15754ED7F3C0}" srcOrd="0" destOrd="0" presId="urn:microsoft.com/office/officeart/2005/8/layout/orgChart1"/>
    <dgm:cxn modelId="{901CA99C-767A-42C0-9F4B-AB2472288B81}" type="presOf" srcId="{0F0DF5C9-4F26-40F3-81CA-41EF80FFE6D1}" destId="{6D09C4B1-3AA8-4582-96D2-68FB93C5B1B9}" srcOrd="0" destOrd="0" presId="urn:microsoft.com/office/officeart/2005/8/layout/orgChart1"/>
    <dgm:cxn modelId="{4A78EA08-87F5-433F-A08F-2EF0D0BCD9EF}" type="presOf" srcId="{C5644DBB-A9A6-4DCF-8B24-48F45419C3B2}" destId="{C313E408-F792-49A1-8AD2-E7F35A2616C2}" srcOrd="0" destOrd="0" presId="urn:microsoft.com/office/officeart/2005/8/layout/orgChart1"/>
    <dgm:cxn modelId="{E0AA0493-9E24-428A-A4A8-4A731F6DE989}" type="presOf" srcId="{E6A0D3EC-2E55-4223-96E2-2DA1DE46EF79}" destId="{676BF96C-4E2C-4B05-87DA-89E256907076}" srcOrd="0" destOrd="0" presId="urn:microsoft.com/office/officeart/2005/8/layout/orgChart1"/>
    <dgm:cxn modelId="{5AC0C93A-FF47-46CA-990D-C26548B8311B}" type="presOf" srcId="{3F6A16E5-5445-41DC-A4DF-5BAD83225E8F}" destId="{9C61A31F-2E72-48DA-BCE4-B7FD0C271CF6}" srcOrd="0" destOrd="0" presId="urn:microsoft.com/office/officeart/2005/8/layout/orgChart1"/>
    <dgm:cxn modelId="{A0D197C6-0413-4ED3-961C-0AF313537E08}" type="presOf" srcId="{C5644DBB-A9A6-4DCF-8B24-48F45419C3B2}" destId="{C2C7BB31-3818-41D6-85D8-5E446BF36D86}" srcOrd="1" destOrd="0" presId="urn:microsoft.com/office/officeart/2005/8/layout/orgChart1"/>
    <dgm:cxn modelId="{A5677363-255B-4E1E-843D-C447BDCD5105}" type="presOf" srcId="{41C48FA1-5534-42D8-8584-41EC81BDCCE5}" destId="{329D0769-07A5-431E-B4EF-3D877641D4BD}" srcOrd="0" destOrd="0" presId="urn:microsoft.com/office/officeart/2005/8/layout/orgChart1"/>
    <dgm:cxn modelId="{743AB637-81BF-48F9-9D21-9953E343CAFE}" type="presOf" srcId="{44B3180D-2C45-4A63-A91B-886C46E1BC0F}" destId="{13E929AF-E1EF-45CD-9342-73BC40E643D0}" srcOrd="0" destOrd="0" presId="urn:microsoft.com/office/officeart/2005/8/layout/orgChart1"/>
    <dgm:cxn modelId="{0B4056C3-55B5-4AD6-B36D-FDD3151B2F3D}" type="presOf" srcId="{CD1BF7E9-7CD2-4C6A-9B40-E688071D1756}" destId="{1CDFF48D-F584-4234-8921-8C06C1DA1178}" srcOrd="0" destOrd="0" presId="urn:microsoft.com/office/officeart/2005/8/layout/orgChart1"/>
    <dgm:cxn modelId="{404ACAB7-700B-451D-B807-A3683CBFF397}" srcId="{C5644DBB-A9A6-4DCF-8B24-48F45419C3B2}" destId="{F92FFA67-E05D-43DE-9C69-6220CB2944DA}" srcOrd="2" destOrd="0" parTransId="{33CA23EA-46A1-49F5-B5A5-EAAB71649A1F}" sibTransId="{7BC908D6-BE3D-4563-A844-16A6D89638A5}"/>
    <dgm:cxn modelId="{0A53A058-61EA-400F-A191-C5BA3BC5EEEA}" srcId="{C5644DBB-A9A6-4DCF-8B24-48F45419C3B2}" destId="{E6A0D3EC-2E55-4223-96E2-2DA1DE46EF79}" srcOrd="3" destOrd="0" parTransId="{70588186-0026-49C3-A752-9BACCAC4D0D8}" sibTransId="{C156240B-1B84-4AC1-A5A4-29BB05051608}"/>
    <dgm:cxn modelId="{D78099E0-61A4-4FCB-AEF4-3A302F4B7C8A}" type="presOf" srcId="{E6A0D3EC-2E55-4223-96E2-2DA1DE46EF79}" destId="{092988B6-4786-42F9-B574-E51C857991E6}" srcOrd="1" destOrd="0" presId="urn:microsoft.com/office/officeart/2005/8/layout/orgChart1"/>
    <dgm:cxn modelId="{63F5C8A6-FC56-46DF-A7B8-0846BC3A03EA}" type="presOf" srcId="{33CA23EA-46A1-49F5-B5A5-EAAB71649A1F}" destId="{D69FF6AF-C930-42EA-9099-881ECE377A27}" srcOrd="0" destOrd="0" presId="urn:microsoft.com/office/officeart/2005/8/layout/orgChart1"/>
    <dgm:cxn modelId="{62C2DA5F-1470-41C9-AE44-D539A8A389B3}" srcId="{C5644DBB-A9A6-4DCF-8B24-48F45419C3B2}" destId="{3F6A16E5-5445-41DC-A4DF-5BAD83225E8F}" srcOrd="4" destOrd="0" parTransId="{41C48FA1-5534-42D8-8584-41EC81BDCCE5}" sibTransId="{1CC2B4EF-5259-46DD-89FA-96027EE7B179}"/>
    <dgm:cxn modelId="{C1F5DF19-9B8A-4D72-A904-716287A60AD0}" type="presOf" srcId="{44B3180D-2C45-4A63-A91B-886C46E1BC0F}" destId="{72D037C3-448C-4E9D-A32D-16B30E1315CA}" srcOrd="1" destOrd="0" presId="urn:microsoft.com/office/officeart/2005/8/layout/orgChart1"/>
    <dgm:cxn modelId="{F451C9A3-F9F5-4A68-A4FF-406854B6CDA2}" type="presOf" srcId="{D5EF9C3C-35F3-43A5-A768-276F437C1BB7}" destId="{748CD382-848B-4E39-B565-3040524481FA}" srcOrd="0" destOrd="0" presId="urn:microsoft.com/office/officeart/2005/8/layout/orgChart1"/>
    <dgm:cxn modelId="{8FE6DC34-507A-4B0B-97C6-B798317CCE36}" type="presOf" srcId="{F92FFA67-E05D-43DE-9C69-6220CB2944DA}" destId="{345A76B8-6BA9-4077-968B-F3C0A71D5E1E}" srcOrd="1" destOrd="0" presId="urn:microsoft.com/office/officeart/2005/8/layout/orgChart1"/>
    <dgm:cxn modelId="{16B5E39B-3F56-444F-8E73-BCADE3F07084}" type="presOf" srcId="{F92FFA67-E05D-43DE-9C69-6220CB2944DA}" destId="{E304AA5B-DD1B-46EA-AA14-8A1514570C41}" srcOrd="0" destOrd="0" presId="urn:microsoft.com/office/officeart/2005/8/layout/orgChart1"/>
    <dgm:cxn modelId="{3365AB8C-878E-4C18-A467-C51C5E78C0B7}" type="presOf" srcId="{D5EF9C3C-35F3-43A5-A768-276F437C1BB7}" destId="{18ACAFAF-CCAD-4B05-99F8-206A953FBC26}" srcOrd="1" destOrd="0" presId="urn:microsoft.com/office/officeart/2005/8/layout/orgChart1"/>
    <dgm:cxn modelId="{EA73980F-A5AA-47B7-A79F-DD00BC893C20}" srcId="{C5644DBB-A9A6-4DCF-8B24-48F45419C3B2}" destId="{44B3180D-2C45-4A63-A91B-886C46E1BC0F}" srcOrd="0" destOrd="0" parTransId="{2D82051F-03A2-4312-9723-CF9DA2F7FFCC}" sibTransId="{AF2A1765-34B6-4F66-B62E-C5B4637A4BDA}"/>
    <dgm:cxn modelId="{2E652382-AC51-449F-99C1-023249C9A48F}" type="presParOf" srcId="{B2494122-FEEA-4117-91D3-C2826F84BFB8}" destId="{BA864C69-5403-46AE-B957-AB464B09AAF0}" srcOrd="0" destOrd="0" presId="urn:microsoft.com/office/officeart/2005/8/layout/orgChart1"/>
    <dgm:cxn modelId="{9BCB6BB9-63F0-4448-96B7-B4190EFC68AC}" type="presParOf" srcId="{BA864C69-5403-46AE-B957-AB464B09AAF0}" destId="{20F081EC-6E09-4960-A529-EAAD536045A6}" srcOrd="0" destOrd="0" presId="urn:microsoft.com/office/officeart/2005/8/layout/orgChart1"/>
    <dgm:cxn modelId="{34E98A37-B296-42E8-948E-A61613E89297}" type="presParOf" srcId="{20F081EC-6E09-4960-A529-EAAD536045A6}" destId="{C313E408-F792-49A1-8AD2-E7F35A2616C2}" srcOrd="0" destOrd="0" presId="urn:microsoft.com/office/officeart/2005/8/layout/orgChart1"/>
    <dgm:cxn modelId="{50BF802F-72B7-4F19-AE11-453D777336EC}" type="presParOf" srcId="{20F081EC-6E09-4960-A529-EAAD536045A6}" destId="{C2C7BB31-3818-41D6-85D8-5E446BF36D86}" srcOrd="1" destOrd="0" presId="urn:microsoft.com/office/officeart/2005/8/layout/orgChart1"/>
    <dgm:cxn modelId="{3AAB7AC8-3CF1-4D3F-B1F3-6A6D344B91D5}" type="presParOf" srcId="{BA864C69-5403-46AE-B957-AB464B09AAF0}" destId="{E6725B4C-8DDE-458B-8A0C-9D909B5380E1}" srcOrd="1" destOrd="0" presId="urn:microsoft.com/office/officeart/2005/8/layout/orgChart1"/>
    <dgm:cxn modelId="{11D0015E-000D-419E-921B-ACB8599F1E3A}" type="presParOf" srcId="{E6725B4C-8DDE-458B-8A0C-9D909B5380E1}" destId="{B29AC85A-5EF5-4805-91CA-A7C4C936E5A0}" srcOrd="0" destOrd="0" presId="urn:microsoft.com/office/officeart/2005/8/layout/orgChart1"/>
    <dgm:cxn modelId="{2105FCD6-2D33-4DA2-9D16-6F4364AC43BA}" type="presParOf" srcId="{E6725B4C-8DDE-458B-8A0C-9D909B5380E1}" destId="{A067B4EF-0163-4B83-9A98-5874F4C3FE1C}" srcOrd="1" destOrd="0" presId="urn:microsoft.com/office/officeart/2005/8/layout/orgChart1"/>
    <dgm:cxn modelId="{7434BA65-1C7E-4532-BD0F-69C7A3839B4D}" type="presParOf" srcId="{A067B4EF-0163-4B83-9A98-5874F4C3FE1C}" destId="{C5772601-405C-45A3-8BE6-959390A3C223}" srcOrd="0" destOrd="0" presId="urn:microsoft.com/office/officeart/2005/8/layout/orgChart1"/>
    <dgm:cxn modelId="{CA38FFAA-00E7-43E0-B244-C35113F5FA58}" type="presParOf" srcId="{C5772601-405C-45A3-8BE6-959390A3C223}" destId="{13E929AF-E1EF-45CD-9342-73BC40E643D0}" srcOrd="0" destOrd="0" presId="urn:microsoft.com/office/officeart/2005/8/layout/orgChart1"/>
    <dgm:cxn modelId="{61E47473-85A2-4155-89C7-E58AF4E85578}" type="presParOf" srcId="{C5772601-405C-45A3-8BE6-959390A3C223}" destId="{72D037C3-448C-4E9D-A32D-16B30E1315CA}" srcOrd="1" destOrd="0" presId="urn:microsoft.com/office/officeart/2005/8/layout/orgChart1"/>
    <dgm:cxn modelId="{A3439EC3-F54F-4FE9-82A1-90CADE87A735}" type="presParOf" srcId="{A067B4EF-0163-4B83-9A98-5874F4C3FE1C}" destId="{3A77FD01-E309-4DB0-AB45-DE14E6E075EA}" srcOrd="1" destOrd="0" presId="urn:microsoft.com/office/officeart/2005/8/layout/orgChart1"/>
    <dgm:cxn modelId="{5B5A5DC8-7F58-4FCC-9E5F-EE4D68A8B5C0}" type="presParOf" srcId="{A067B4EF-0163-4B83-9A98-5874F4C3FE1C}" destId="{965FA19E-7B15-4731-8272-CEB32A495687}" srcOrd="2" destOrd="0" presId="urn:microsoft.com/office/officeart/2005/8/layout/orgChart1"/>
    <dgm:cxn modelId="{CD210353-625E-47A7-B932-2A65054224ED}" type="presParOf" srcId="{E6725B4C-8DDE-458B-8A0C-9D909B5380E1}" destId="{1CDFF48D-F584-4234-8921-8C06C1DA1178}" srcOrd="2" destOrd="0" presId="urn:microsoft.com/office/officeart/2005/8/layout/orgChart1"/>
    <dgm:cxn modelId="{4BF77D36-2788-4C08-A0AD-8391B913C9C1}" type="presParOf" srcId="{E6725B4C-8DDE-458B-8A0C-9D909B5380E1}" destId="{A9522530-12AC-4725-A7EF-41AF348FA716}" srcOrd="3" destOrd="0" presId="urn:microsoft.com/office/officeart/2005/8/layout/orgChart1"/>
    <dgm:cxn modelId="{EC7D6AE0-93B3-4851-B4EF-3643F5D28A66}" type="presParOf" srcId="{A9522530-12AC-4725-A7EF-41AF348FA716}" destId="{26588BF9-B090-48C3-98A7-2CBCD610E226}" srcOrd="0" destOrd="0" presId="urn:microsoft.com/office/officeart/2005/8/layout/orgChart1"/>
    <dgm:cxn modelId="{4D5FEFCB-E483-4DD6-BB1A-7C3FCC210F1E}" type="presParOf" srcId="{26588BF9-B090-48C3-98A7-2CBCD610E226}" destId="{D2EDFE98-90C8-484A-8537-15754ED7F3C0}" srcOrd="0" destOrd="0" presId="urn:microsoft.com/office/officeart/2005/8/layout/orgChart1"/>
    <dgm:cxn modelId="{FC775442-A602-4BCF-88D0-7C1011C26ABC}" type="presParOf" srcId="{26588BF9-B090-48C3-98A7-2CBCD610E226}" destId="{26AD4944-7905-4293-946E-54E84AC7A0BB}" srcOrd="1" destOrd="0" presId="urn:microsoft.com/office/officeart/2005/8/layout/orgChart1"/>
    <dgm:cxn modelId="{9E466F99-AD65-4B1C-B918-660CF83D7719}" type="presParOf" srcId="{A9522530-12AC-4725-A7EF-41AF348FA716}" destId="{67E0D119-BA6B-4D38-9C2D-E50F60E01532}" srcOrd="1" destOrd="0" presId="urn:microsoft.com/office/officeart/2005/8/layout/orgChart1"/>
    <dgm:cxn modelId="{658501F3-EA4B-4A74-9B07-8F5E551F9E50}" type="presParOf" srcId="{A9522530-12AC-4725-A7EF-41AF348FA716}" destId="{C59FE90E-97F9-46D5-AAFE-F9F958266D9A}" srcOrd="2" destOrd="0" presId="urn:microsoft.com/office/officeart/2005/8/layout/orgChart1"/>
    <dgm:cxn modelId="{500ED2BE-F5ED-4674-8B51-FFD5DDF43BD2}" type="presParOf" srcId="{E6725B4C-8DDE-458B-8A0C-9D909B5380E1}" destId="{D69FF6AF-C930-42EA-9099-881ECE377A27}" srcOrd="4" destOrd="0" presId="urn:microsoft.com/office/officeart/2005/8/layout/orgChart1"/>
    <dgm:cxn modelId="{D32B1A40-80C0-4915-A631-9CA5E2592F0D}" type="presParOf" srcId="{E6725B4C-8DDE-458B-8A0C-9D909B5380E1}" destId="{970C8B3E-7C84-4950-9132-415EA3E1FE05}" srcOrd="5" destOrd="0" presId="urn:microsoft.com/office/officeart/2005/8/layout/orgChart1"/>
    <dgm:cxn modelId="{0458E9B1-9D64-4404-B7F6-E282F17F2B61}" type="presParOf" srcId="{970C8B3E-7C84-4950-9132-415EA3E1FE05}" destId="{1749A954-5EA4-4824-884C-762AEB945785}" srcOrd="0" destOrd="0" presId="urn:microsoft.com/office/officeart/2005/8/layout/orgChart1"/>
    <dgm:cxn modelId="{AD66CBBB-2C27-4F25-A530-11687960E51C}" type="presParOf" srcId="{1749A954-5EA4-4824-884C-762AEB945785}" destId="{E304AA5B-DD1B-46EA-AA14-8A1514570C41}" srcOrd="0" destOrd="0" presId="urn:microsoft.com/office/officeart/2005/8/layout/orgChart1"/>
    <dgm:cxn modelId="{73C37637-F5BC-4A8D-88E2-D77437876D45}" type="presParOf" srcId="{1749A954-5EA4-4824-884C-762AEB945785}" destId="{345A76B8-6BA9-4077-968B-F3C0A71D5E1E}" srcOrd="1" destOrd="0" presId="urn:microsoft.com/office/officeart/2005/8/layout/orgChart1"/>
    <dgm:cxn modelId="{7CE1A81A-B361-40A7-AE72-788A978ADA13}" type="presParOf" srcId="{970C8B3E-7C84-4950-9132-415EA3E1FE05}" destId="{BDBCF118-A362-4896-91D5-623B80749D90}" srcOrd="1" destOrd="0" presId="urn:microsoft.com/office/officeart/2005/8/layout/orgChart1"/>
    <dgm:cxn modelId="{E130D77D-3480-4AC3-9AAA-9A355C96956F}" type="presParOf" srcId="{970C8B3E-7C84-4950-9132-415EA3E1FE05}" destId="{3DCC6AC7-7283-4653-A97C-82D08AC6ECFF}" srcOrd="2" destOrd="0" presId="urn:microsoft.com/office/officeart/2005/8/layout/orgChart1"/>
    <dgm:cxn modelId="{D2AA942D-3EB9-4BF5-AC8F-4176003AF125}" type="presParOf" srcId="{E6725B4C-8DDE-458B-8A0C-9D909B5380E1}" destId="{B17B55A4-5EFA-4B1F-8D24-1D97C8E1C61F}" srcOrd="6" destOrd="0" presId="urn:microsoft.com/office/officeart/2005/8/layout/orgChart1"/>
    <dgm:cxn modelId="{6A596E76-E317-4BAB-826F-702CA28CD5DC}" type="presParOf" srcId="{E6725B4C-8DDE-458B-8A0C-9D909B5380E1}" destId="{A5DB4603-E47D-423D-AD6E-BB8F1029CA7E}" srcOrd="7" destOrd="0" presId="urn:microsoft.com/office/officeart/2005/8/layout/orgChart1"/>
    <dgm:cxn modelId="{6889CB41-6383-487D-B976-885B54EBDD01}" type="presParOf" srcId="{A5DB4603-E47D-423D-AD6E-BB8F1029CA7E}" destId="{9A72C169-F3CF-4D63-B775-C67C093B039D}" srcOrd="0" destOrd="0" presId="urn:microsoft.com/office/officeart/2005/8/layout/orgChart1"/>
    <dgm:cxn modelId="{7A68FC51-A615-4D9D-B350-48A8DD9E112A}" type="presParOf" srcId="{9A72C169-F3CF-4D63-B775-C67C093B039D}" destId="{676BF96C-4E2C-4B05-87DA-89E256907076}" srcOrd="0" destOrd="0" presId="urn:microsoft.com/office/officeart/2005/8/layout/orgChart1"/>
    <dgm:cxn modelId="{78F35F05-7316-4CE2-9DAC-E19B3E491555}" type="presParOf" srcId="{9A72C169-F3CF-4D63-B775-C67C093B039D}" destId="{092988B6-4786-42F9-B574-E51C857991E6}" srcOrd="1" destOrd="0" presId="urn:microsoft.com/office/officeart/2005/8/layout/orgChart1"/>
    <dgm:cxn modelId="{B7ED5012-7145-4194-97AF-36B910FBE6EE}" type="presParOf" srcId="{A5DB4603-E47D-423D-AD6E-BB8F1029CA7E}" destId="{AA78E84D-91E7-4CD7-9A0E-11CF6F8A16FF}" srcOrd="1" destOrd="0" presId="urn:microsoft.com/office/officeart/2005/8/layout/orgChart1"/>
    <dgm:cxn modelId="{1B5B5D70-0680-4400-BFDC-98BD3871AEFE}" type="presParOf" srcId="{A5DB4603-E47D-423D-AD6E-BB8F1029CA7E}" destId="{F4C042F0-73AD-41BD-81E8-19C3F63378DF}" srcOrd="2" destOrd="0" presId="urn:microsoft.com/office/officeart/2005/8/layout/orgChart1"/>
    <dgm:cxn modelId="{06357AEF-A562-4974-8427-A542B1859EEC}" type="presParOf" srcId="{E6725B4C-8DDE-458B-8A0C-9D909B5380E1}" destId="{329D0769-07A5-431E-B4EF-3D877641D4BD}" srcOrd="8" destOrd="0" presId="urn:microsoft.com/office/officeart/2005/8/layout/orgChart1"/>
    <dgm:cxn modelId="{5BBA9B4B-8841-477F-9BE3-19617978DE5C}" type="presParOf" srcId="{E6725B4C-8DDE-458B-8A0C-9D909B5380E1}" destId="{4D6CF631-400A-4025-B619-0BC183805D50}" srcOrd="9" destOrd="0" presId="urn:microsoft.com/office/officeart/2005/8/layout/orgChart1"/>
    <dgm:cxn modelId="{91ABB797-274F-4381-A445-6319E4C79BE4}" type="presParOf" srcId="{4D6CF631-400A-4025-B619-0BC183805D50}" destId="{0DC6B059-9EC1-49CA-984D-EFEE93BC9E0F}" srcOrd="0" destOrd="0" presId="urn:microsoft.com/office/officeart/2005/8/layout/orgChart1"/>
    <dgm:cxn modelId="{35BF23F7-0EB0-4497-B647-2345AA997824}" type="presParOf" srcId="{0DC6B059-9EC1-49CA-984D-EFEE93BC9E0F}" destId="{9C61A31F-2E72-48DA-BCE4-B7FD0C271CF6}" srcOrd="0" destOrd="0" presId="urn:microsoft.com/office/officeart/2005/8/layout/orgChart1"/>
    <dgm:cxn modelId="{DDEE948D-F3C5-4953-9D79-4E67BA10B745}" type="presParOf" srcId="{0DC6B059-9EC1-49CA-984D-EFEE93BC9E0F}" destId="{0BFB2F1C-3AB3-4E42-B782-82BD7F762E98}" srcOrd="1" destOrd="0" presId="urn:microsoft.com/office/officeart/2005/8/layout/orgChart1"/>
    <dgm:cxn modelId="{F4E0D309-20E1-4C93-B550-28919EC7E759}" type="presParOf" srcId="{4D6CF631-400A-4025-B619-0BC183805D50}" destId="{E4F09A8F-C173-4B66-8510-AB95BE6F13CD}" srcOrd="1" destOrd="0" presId="urn:microsoft.com/office/officeart/2005/8/layout/orgChart1"/>
    <dgm:cxn modelId="{5EABD96B-3C62-41F0-BDB7-C88BED1D8D0D}" type="presParOf" srcId="{4D6CF631-400A-4025-B619-0BC183805D50}" destId="{3F8E7FBB-2007-4E21-BC3D-38CA1966FD5A}" srcOrd="2" destOrd="0" presId="urn:microsoft.com/office/officeart/2005/8/layout/orgChart1"/>
    <dgm:cxn modelId="{7DCAEAA7-EAA5-4105-85F2-2DAB520B5DE0}" type="presParOf" srcId="{E6725B4C-8DDE-458B-8A0C-9D909B5380E1}" destId="{6D09C4B1-3AA8-4582-96D2-68FB93C5B1B9}" srcOrd="10" destOrd="0" presId="urn:microsoft.com/office/officeart/2005/8/layout/orgChart1"/>
    <dgm:cxn modelId="{724563C4-A4E9-481A-A569-DCA0E4002069}" type="presParOf" srcId="{E6725B4C-8DDE-458B-8A0C-9D909B5380E1}" destId="{BC78991B-848C-49B3-A2D7-6505581349A0}" srcOrd="11" destOrd="0" presId="urn:microsoft.com/office/officeart/2005/8/layout/orgChart1"/>
    <dgm:cxn modelId="{BBF6869D-6BB1-4FC9-9DAD-4CECDFF89D7B}" type="presParOf" srcId="{BC78991B-848C-49B3-A2D7-6505581349A0}" destId="{A5BF9FBD-E70C-455A-A160-250390023124}" srcOrd="0" destOrd="0" presId="urn:microsoft.com/office/officeart/2005/8/layout/orgChart1"/>
    <dgm:cxn modelId="{ADD25F75-CD9D-4903-9CD5-CA7B6719A80F}" type="presParOf" srcId="{A5BF9FBD-E70C-455A-A160-250390023124}" destId="{748CD382-848B-4E39-B565-3040524481FA}" srcOrd="0" destOrd="0" presId="urn:microsoft.com/office/officeart/2005/8/layout/orgChart1"/>
    <dgm:cxn modelId="{3247AB00-DAD1-4E5D-A299-2D2C4D6A6156}" type="presParOf" srcId="{A5BF9FBD-E70C-455A-A160-250390023124}" destId="{18ACAFAF-CCAD-4B05-99F8-206A953FBC26}" srcOrd="1" destOrd="0" presId="urn:microsoft.com/office/officeart/2005/8/layout/orgChart1"/>
    <dgm:cxn modelId="{00101D90-E2F8-4104-9400-54E55E559EDC}" type="presParOf" srcId="{BC78991B-848C-49B3-A2D7-6505581349A0}" destId="{193EFB8E-2DE7-4DE3-AF6D-84C80471F1DD}" srcOrd="1" destOrd="0" presId="urn:microsoft.com/office/officeart/2005/8/layout/orgChart1"/>
    <dgm:cxn modelId="{3F2973FF-1AD2-4B4B-B807-030D0FAD6347}" type="presParOf" srcId="{BC78991B-848C-49B3-A2D7-6505581349A0}" destId="{BC1C2DDE-09C4-47BA-B67B-4DF395FD2A8F}" srcOrd="2" destOrd="0" presId="urn:microsoft.com/office/officeart/2005/8/layout/orgChart1"/>
    <dgm:cxn modelId="{DD5FFDD0-AC2E-40BF-B9F5-4E26D9A67EB0}" type="presParOf" srcId="{BA864C69-5403-46AE-B957-AB464B09AAF0}" destId="{CEFF76D3-6402-421B-9813-2A69A6E2FCAE}"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9C4B1-3AA8-4582-96D2-68FB93C5B1B9}">
      <dsp:nvSpPr>
        <dsp:cNvPr id="0" name=""/>
        <dsp:cNvSpPr/>
      </dsp:nvSpPr>
      <dsp:spPr>
        <a:xfrm>
          <a:off x="5458522" y="2834192"/>
          <a:ext cx="4681297" cy="324982"/>
        </a:xfrm>
        <a:custGeom>
          <a:avLst/>
          <a:gdLst/>
          <a:ahLst/>
          <a:cxnLst/>
          <a:rect l="0" t="0" r="0" b="0"/>
          <a:pathLst>
            <a:path>
              <a:moveTo>
                <a:pt x="0" y="0"/>
              </a:moveTo>
              <a:lnTo>
                <a:pt x="0" y="162491"/>
              </a:lnTo>
              <a:lnTo>
                <a:pt x="4681297" y="162491"/>
              </a:lnTo>
              <a:lnTo>
                <a:pt x="4681297" y="324982"/>
              </a:lnTo>
            </a:path>
          </a:pathLst>
        </a:custGeom>
        <a:noFill/>
        <a:ln w="15875" cap="flat" cmpd="sng" algn="ctr">
          <a:solidFill>
            <a:schemeClr val="accent5">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29D0769-07A5-431E-B4EF-3D877641D4BD}">
      <dsp:nvSpPr>
        <dsp:cNvPr id="0" name=""/>
        <dsp:cNvSpPr/>
      </dsp:nvSpPr>
      <dsp:spPr>
        <a:xfrm>
          <a:off x="5458522" y="2834192"/>
          <a:ext cx="2808778" cy="324982"/>
        </a:xfrm>
        <a:custGeom>
          <a:avLst/>
          <a:gdLst/>
          <a:ahLst/>
          <a:cxnLst/>
          <a:rect l="0" t="0" r="0" b="0"/>
          <a:pathLst>
            <a:path>
              <a:moveTo>
                <a:pt x="0" y="0"/>
              </a:moveTo>
              <a:lnTo>
                <a:pt x="0" y="162491"/>
              </a:lnTo>
              <a:lnTo>
                <a:pt x="2808778" y="162491"/>
              </a:lnTo>
              <a:lnTo>
                <a:pt x="2808778" y="324982"/>
              </a:lnTo>
            </a:path>
          </a:pathLst>
        </a:custGeom>
        <a:noFill/>
        <a:ln w="15875" cap="flat" cmpd="sng" algn="ctr">
          <a:solidFill>
            <a:schemeClr val="accent5">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17B55A4-5EFA-4B1F-8D24-1D97C8E1C61F}">
      <dsp:nvSpPr>
        <dsp:cNvPr id="0" name=""/>
        <dsp:cNvSpPr/>
      </dsp:nvSpPr>
      <dsp:spPr>
        <a:xfrm>
          <a:off x="5458522" y="2834192"/>
          <a:ext cx="861374" cy="384895"/>
        </a:xfrm>
        <a:custGeom>
          <a:avLst/>
          <a:gdLst/>
          <a:ahLst/>
          <a:cxnLst/>
          <a:rect l="0" t="0" r="0" b="0"/>
          <a:pathLst>
            <a:path>
              <a:moveTo>
                <a:pt x="0" y="0"/>
              </a:moveTo>
              <a:lnTo>
                <a:pt x="0" y="222404"/>
              </a:lnTo>
              <a:lnTo>
                <a:pt x="861374" y="222404"/>
              </a:lnTo>
              <a:lnTo>
                <a:pt x="861374" y="384895"/>
              </a:lnTo>
            </a:path>
          </a:pathLst>
        </a:custGeom>
        <a:noFill/>
        <a:ln w="15875" cap="flat" cmpd="sng" algn="ctr">
          <a:solidFill>
            <a:schemeClr val="accent5">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9FF6AF-C930-42EA-9099-881ECE377A27}">
      <dsp:nvSpPr>
        <dsp:cNvPr id="0" name=""/>
        <dsp:cNvSpPr/>
      </dsp:nvSpPr>
      <dsp:spPr>
        <a:xfrm>
          <a:off x="4522262" y="2834192"/>
          <a:ext cx="936259" cy="324982"/>
        </a:xfrm>
        <a:custGeom>
          <a:avLst/>
          <a:gdLst/>
          <a:ahLst/>
          <a:cxnLst/>
          <a:rect l="0" t="0" r="0" b="0"/>
          <a:pathLst>
            <a:path>
              <a:moveTo>
                <a:pt x="936259" y="0"/>
              </a:moveTo>
              <a:lnTo>
                <a:pt x="936259" y="162491"/>
              </a:lnTo>
              <a:lnTo>
                <a:pt x="0" y="162491"/>
              </a:lnTo>
              <a:lnTo>
                <a:pt x="0" y="324982"/>
              </a:lnTo>
            </a:path>
          </a:pathLst>
        </a:custGeom>
        <a:noFill/>
        <a:ln w="15875" cap="flat" cmpd="sng" algn="ctr">
          <a:solidFill>
            <a:schemeClr val="accent5">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CDFF48D-F584-4234-8921-8C06C1DA1178}">
      <dsp:nvSpPr>
        <dsp:cNvPr id="0" name=""/>
        <dsp:cNvSpPr/>
      </dsp:nvSpPr>
      <dsp:spPr>
        <a:xfrm>
          <a:off x="2649743" y="2834192"/>
          <a:ext cx="2808778" cy="324982"/>
        </a:xfrm>
        <a:custGeom>
          <a:avLst/>
          <a:gdLst/>
          <a:ahLst/>
          <a:cxnLst/>
          <a:rect l="0" t="0" r="0" b="0"/>
          <a:pathLst>
            <a:path>
              <a:moveTo>
                <a:pt x="2808778" y="0"/>
              </a:moveTo>
              <a:lnTo>
                <a:pt x="2808778" y="162491"/>
              </a:lnTo>
              <a:lnTo>
                <a:pt x="0" y="162491"/>
              </a:lnTo>
              <a:lnTo>
                <a:pt x="0" y="324982"/>
              </a:lnTo>
            </a:path>
          </a:pathLst>
        </a:custGeom>
        <a:noFill/>
        <a:ln w="15875" cap="flat" cmpd="sng" algn="ctr">
          <a:solidFill>
            <a:schemeClr val="accent5">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29AC85A-5EF5-4805-91CA-A7C4C936E5A0}">
      <dsp:nvSpPr>
        <dsp:cNvPr id="0" name=""/>
        <dsp:cNvSpPr/>
      </dsp:nvSpPr>
      <dsp:spPr>
        <a:xfrm>
          <a:off x="773768" y="2834192"/>
          <a:ext cx="4684754" cy="337517"/>
        </a:xfrm>
        <a:custGeom>
          <a:avLst/>
          <a:gdLst/>
          <a:ahLst/>
          <a:cxnLst/>
          <a:rect l="0" t="0" r="0" b="0"/>
          <a:pathLst>
            <a:path>
              <a:moveTo>
                <a:pt x="4684754" y="0"/>
              </a:moveTo>
              <a:lnTo>
                <a:pt x="4684754" y="175026"/>
              </a:lnTo>
              <a:lnTo>
                <a:pt x="0" y="175026"/>
              </a:lnTo>
              <a:lnTo>
                <a:pt x="0" y="337517"/>
              </a:lnTo>
            </a:path>
          </a:pathLst>
        </a:custGeom>
        <a:noFill/>
        <a:ln w="15875" cap="flat" cmpd="sng" algn="ctr">
          <a:solidFill>
            <a:schemeClr val="accent5">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313E408-F792-49A1-8AD2-E7F35A2616C2}">
      <dsp:nvSpPr>
        <dsp:cNvPr id="0" name=""/>
        <dsp:cNvSpPr/>
      </dsp:nvSpPr>
      <dsp:spPr>
        <a:xfrm>
          <a:off x="4684754" y="2060424"/>
          <a:ext cx="1547536" cy="773768"/>
        </a:xfrm>
        <a:prstGeom prst="flowChartAlternateProcess">
          <a:avLst/>
        </a:prstGeom>
        <a:blipFill rotWithShape="0">
          <a:blip xmlns:r="http://schemas.openxmlformats.org/officeDocument/2006/relationships" r:embed="rId1">
            <a:duotone>
              <a:schemeClr val="accent5">
                <a:alpha val="80000"/>
                <a:hueOff val="0"/>
                <a:satOff val="0"/>
                <a:lumOff val="0"/>
                <a:alphaOff val="0"/>
                <a:shade val="74000"/>
                <a:satMod val="130000"/>
                <a:lumMod val="90000"/>
              </a:schemeClr>
              <a:schemeClr val="accent5">
                <a:alpha val="8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Enzymes</a:t>
          </a:r>
          <a:endParaRPr lang="en-IN" sz="1200" kern="1200" dirty="0"/>
        </a:p>
      </dsp:txBody>
      <dsp:txXfrm>
        <a:off x="4722525" y="2098195"/>
        <a:ext cx="1471994" cy="698226"/>
      </dsp:txXfrm>
    </dsp:sp>
    <dsp:sp modelId="{13E929AF-E1EF-45CD-9342-73BC40E643D0}">
      <dsp:nvSpPr>
        <dsp:cNvPr id="0" name=""/>
        <dsp:cNvSpPr/>
      </dsp:nvSpPr>
      <dsp:spPr>
        <a:xfrm>
          <a:off x="0" y="3171710"/>
          <a:ext cx="1547536" cy="773768"/>
        </a:xfrm>
        <a:prstGeom prst="flowChartAlternateProcess">
          <a:avLst/>
        </a:prstGeom>
        <a:blipFill rotWithShape="0">
          <a:blip xmlns:r="http://schemas.openxmlformats.org/officeDocument/2006/relationships" r:embed="rId1">
            <a:duotone>
              <a:schemeClr val="accent5">
                <a:alpha val="70000"/>
                <a:hueOff val="0"/>
                <a:satOff val="0"/>
                <a:lumOff val="0"/>
                <a:alphaOff val="0"/>
                <a:shade val="74000"/>
                <a:satMod val="130000"/>
                <a:lumMod val="90000"/>
              </a:schemeClr>
              <a:schemeClr val="accent5">
                <a:alpha val="70000"/>
                <a:hueOff val="0"/>
                <a:satOff val="0"/>
                <a:lumOff val="0"/>
                <a:alphaOff val="0"/>
                <a:tint val="94000"/>
                <a:satMod val="120000"/>
                <a:lumMod val="104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Oxidoreductases</a:t>
          </a:r>
          <a:endParaRPr lang="en-IN" sz="1100" b="1" kern="1200" dirty="0"/>
        </a:p>
      </dsp:txBody>
      <dsp:txXfrm>
        <a:off x="37771" y="3209481"/>
        <a:ext cx="1471994" cy="698226"/>
      </dsp:txXfrm>
    </dsp:sp>
    <dsp:sp modelId="{D2EDFE98-90C8-484A-8537-15754ED7F3C0}">
      <dsp:nvSpPr>
        <dsp:cNvPr id="0" name=""/>
        <dsp:cNvSpPr/>
      </dsp:nvSpPr>
      <dsp:spPr>
        <a:xfrm>
          <a:off x="1875975" y="3159175"/>
          <a:ext cx="1547536" cy="773768"/>
        </a:xfrm>
        <a:prstGeom prst="flowChartAlternateProcess">
          <a:avLst/>
        </a:prstGeom>
        <a:blipFill rotWithShape="0">
          <a:blip xmlns:r="http://schemas.openxmlformats.org/officeDocument/2006/relationships" r:embed="rId1">
            <a:duotone>
              <a:schemeClr val="accent5">
                <a:alpha val="70000"/>
                <a:hueOff val="0"/>
                <a:satOff val="0"/>
                <a:lumOff val="0"/>
                <a:alphaOff val="0"/>
                <a:shade val="74000"/>
                <a:satMod val="130000"/>
                <a:lumMod val="90000"/>
              </a:schemeClr>
              <a:schemeClr val="accent5">
                <a:alpha val="70000"/>
                <a:hueOff val="0"/>
                <a:satOff val="0"/>
                <a:lumOff val="0"/>
                <a:alphaOff val="0"/>
                <a:tint val="94000"/>
                <a:satMod val="120000"/>
                <a:lumMod val="104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Transferases</a:t>
          </a:r>
          <a:endParaRPr lang="en-IN" sz="1100" b="1" kern="1200" dirty="0"/>
        </a:p>
      </dsp:txBody>
      <dsp:txXfrm>
        <a:off x="1913746" y="3196946"/>
        <a:ext cx="1471994" cy="698226"/>
      </dsp:txXfrm>
    </dsp:sp>
    <dsp:sp modelId="{E304AA5B-DD1B-46EA-AA14-8A1514570C41}">
      <dsp:nvSpPr>
        <dsp:cNvPr id="0" name=""/>
        <dsp:cNvSpPr/>
      </dsp:nvSpPr>
      <dsp:spPr>
        <a:xfrm>
          <a:off x="3748494" y="3159175"/>
          <a:ext cx="1547536" cy="773768"/>
        </a:xfrm>
        <a:prstGeom prst="flowChartAlternateProcess">
          <a:avLst/>
        </a:prstGeom>
        <a:blipFill rotWithShape="0">
          <a:blip xmlns:r="http://schemas.openxmlformats.org/officeDocument/2006/relationships" r:embed="rId1">
            <a:duotone>
              <a:schemeClr val="accent5">
                <a:alpha val="70000"/>
                <a:hueOff val="0"/>
                <a:satOff val="0"/>
                <a:lumOff val="0"/>
                <a:alphaOff val="0"/>
                <a:shade val="74000"/>
                <a:satMod val="130000"/>
                <a:lumMod val="90000"/>
              </a:schemeClr>
              <a:schemeClr val="accent5">
                <a:alpha val="70000"/>
                <a:hueOff val="0"/>
                <a:satOff val="0"/>
                <a:lumOff val="0"/>
                <a:alphaOff val="0"/>
                <a:tint val="94000"/>
                <a:satMod val="120000"/>
                <a:lumMod val="104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Hydrolases</a:t>
          </a:r>
          <a:endParaRPr lang="en-IN" sz="1100" b="1" kern="1200" dirty="0"/>
        </a:p>
      </dsp:txBody>
      <dsp:txXfrm>
        <a:off x="3786265" y="3196946"/>
        <a:ext cx="1471994" cy="698226"/>
      </dsp:txXfrm>
    </dsp:sp>
    <dsp:sp modelId="{676BF96C-4E2C-4B05-87DA-89E256907076}">
      <dsp:nvSpPr>
        <dsp:cNvPr id="0" name=""/>
        <dsp:cNvSpPr/>
      </dsp:nvSpPr>
      <dsp:spPr>
        <a:xfrm>
          <a:off x="5546128" y="3219088"/>
          <a:ext cx="1547536" cy="773768"/>
        </a:xfrm>
        <a:prstGeom prst="flowChartAlternateProcess">
          <a:avLst/>
        </a:prstGeom>
        <a:blipFill rotWithShape="0">
          <a:blip xmlns:r="http://schemas.openxmlformats.org/officeDocument/2006/relationships" r:embed="rId1">
            <a:duotone>
              <a:schemeClr val="accent5">
                <a:alpha val="70000"/>
                <a:hueOff val="0"/>
                <a:satOff val="0"/>
                <a:lumOff val="0"/>
                <a:alphaOff val="0"/>
                <a:shade val="74000"/>
                <a:satMod val="130000"/>
                <a:lumMod val="90000"/>
              </a:schemeClr>
              <a:schemeClr val="accent5">
                <a:alpha val="70000"/>
                <a:hueOff val="0"/>
                <a:satOff val="0"/>
                <a:lumOff val="0"/>
                <a:alphaOff val="0"/>
                <a:tint val="94000"/>
                <a:satMod val="120000"/>
                <a:lumMod val="104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Lyases</a:t>
          </a:r>
          <a:endParaRPr lang="en-IN" sz="1100" b="1" kern="1200" dirty="0"/>
        </a:p>
      </dsp:txBody>
      <dsp:txXfrm>
        <a:off x="5583899" y="3256859"/>
        <a:ext cx="1471994" cy="698226"/>
      </dsp:txXfrm>
    </dsp:sp>
    <dsp:sp modelId="{9C61A31F-2E72-48DA-BCE4-B7FD0C271CF6}">
      <dsp:nvSpPr>
        <dsp:cNvPr id="0" name=""/>
        <dsp:cNvSpPr/>
      </dsp:nvSpPr>
      <dsp:spPr>
        <a:xfrm>
          <a:off x="7493532" y="3159175"/>
          <a:ext cx="1547536" cy="773768"/>
        </a:xfrm>
        <a:prstGeom prst="flowChartAlternateProcess">
          <a:avLst/>
        </a:prstGeom>
        <a:blipFill rotWithShape="0">
          <a:blip xmlns:r="http://schemas.openxmlformats.org/officeDocument/2006/relationships" r:embed="rId1">
            <a:duotone>
              <a:schemeClr val="accent5">
                <a:alpha val="70000"/>
                <a:hueOff val="0"/>
                <a:satOff val="0"/>
                <a:lumOff val="0"/>
                <a:alphaOff val="0"/>
                <a:shade val="74000"/>
                <a:satMod val="130000"/>
                <a:lumMod val="90000"/>
              </a:schemeClr>
              <a:schemeClr val="accent5">
                <a:alpha val="70000"/>
                <a:hueOff val="0"/>
                <a:satOff val="0"/>
                <a:lumOff val="0"/>
                <a:alphaOff val="0"/>
                <a:tint val="94000"/>
                <a:satMod val="120000"/>
                <a:lumMod val="104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Isomerases</a:t>
          </a:r>
          <a:endParaRPr lang="en-IN" sz="1100" b="1" kern="1200" dirty="0"/>
        </a:p>
      </dsp:txBody>
      <dsp:txXfrm>
        <a:off x="7531303" y="3196946"/>
        <a:ext cx="1471994" cy="698226"/>
      </dsp:txXfrm>
    </dsp:sp>
    <dsp:sp modelId="{748CD382-848B-4E39-B565-3040524481FA}">
      <dsp:nvSpPr>
        <dsp:cNvPr id="0" name=""/>
        <dsp:cNvSpPr/>
      </dsp:nvSpPr>
      <dsp:spPr>
        <a:xfrm>
          <a:off x="9366052" y="3159175"/>
          <a:ext cx="1547536" cy="773768"/>
        </a:xfrm>
        <a:prstGeom prst="flowChartAlternateProcess">
          <a:avLst/>
        </a:prstGeom>
        <a:blipFill rotWithShape="0">
          <a:blip xmlns:r="http://schemas.openxmlformats.org/officeDocument/2006/relationships" r:embed="rId1">
            <a:duotone>
              <a:schemeClr val="accent5">
                <a:alpha val="70000"/>
                <a:hueOff val="0"/>
                <a:satOff val="0"/>
                <a:lumOff val="0"/>
                <a:alphaOff val="0"/>
                <a:shade val="74000"/>
                <a:satMod val="130000"/>
                <a:lumMod val="90000"/>
              </a:schemeClr>
              <a:schemeClr val="accent5">
                <a:alpha val="70000"/>
                <a:hueOff val="0"/>
                <a:satOff val="0"/>
                <a:lumOff val="0"/>
                <a:alphaOff val="0"/>
                <a:tint val="94000"/>
                <a:satMod val="120000"/>
                <a:lumMod val="104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Ligases</a:t>
          </a:r>
          <a:endParaRPr lang="en-IN" sz="1100" b="1" kern="1200" dirty="0"/>
        </a:p>
      </dsp:txBody>
      <dsp:txXfrm>
        <a:off x="9403823" y="3196946"/>
        <a:ext cx="1471994" cy="698226"/>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12/26/2024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435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943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935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3634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937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296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3869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0790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344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51607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36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975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99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696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39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70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49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12/26/2024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66427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8257" y="1233787"/>
            <a:ext cx="11187403" cy="830997"/>
          </a:xfrm>
          <a:prstGeom prst="rect">
            <a:avLst/>
          </a:prstGeom>
          <a:noFill/>
        </p:spPr>
        <p:txBody>
          <a:bodyPr wrap="square" rtlCol="0">
            <a:spAutoFit/>
          </a:bodyPr>
          <a:lstStyle/>
          <a:p>
            <a:pPr algn="ctr"/>
            <a:r>
              <a:rPr lang="en-US" sz="2400" b="1" dirty="0" smtClean="0"/>
              <a:t>WALCHAN COLLEGE OF ARTS AND SCIENCE ( AUTONOMOUS ) , SOLARUR  </a:t>
            </a:r>
            <a:endParaRPr lang="en-IN" sz="2400" b="1" dirty="0"/>
          </a:p>
        </p:txBody>
      </p:sp>
      <p:sp>
        <p:nvSpPr>
          <p:cNvPr id="6" name="TextBox 5"/>
          <p:cNvSpPr txBox="1"/>
          <p:nvPr/>
        </p:nvSpPr>
        <p:spPr>
          <a:xfrm>
            <a:off x="3942049" y="2178906"/>
            <a:ext cx="4294509" cy="369332"/>
          </a:xfrm>
          <a:prstGeom prst="rect">
            <a:avLst/>
          </a:prstGeom>
          <a:noFill/>
        </p:spPr>
        <p:txBody>
          <a:bodyPr wrap="none" rtlCol="0">
            <a:spAutoFit/>
          </a:bodyPr>
          <a:lstStyle/>
          <a:p>
            <a:r>
              <a:rPr lang="en-US" dirty="0" smtClean="0">
                <a:latin typeface="+mj-lt"/>
              </a:rPr>
              <a:t>( Reaccredited “A” NAAC, UGC-CPE status </a:t>
            </a:r>
            <a:r>
              <a:rPr lang="en-US" dirty="0" smtClean="0"/>
              <a:t>)</a:t>
            </a:r>
            <a:endParaRPr lang="en-IN" dirty="0"/>
          </a:p>
        </p:txBody>
      </p:sp>
      <p:sp>
        <p:nvSpPr>
          <p:cNvPr id="7" name="TextBox 6"/>
          <p:cNvSpPr txBox="1"/>
          <p:nvPr/>
        </p:nvSpPr>
        <p:spPr>
          <a:xfrm>
            <a:off x="989045" y="2565918"/>
            <a:ext cx="184731" cy="369332"/>
          </a:xfrm>
          <a:prstGeom prst="rect">
            <a:avLst/>
          </a:prstGeom>
          <a:noFill/>
        </p:spPr>
        <p:txBody>
          <a:bodyPr wrap="none" rtlCol="0">
            <a:spAutoFit/>
          </a:bodyPr>
          <a:lstStyle/>
          <a:p>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4784"/>
            <a:ext cx="3582956" cy="3310651"/>
          </a:xfrm>
          <a:prstGeom prst="rect">
            <a:avLst/>
          </a:prstGeom>
        </p:spPr>
      </p:pic>
      <p:sp>
        <p:nvSpPr>
          <p:cNvPr id="16" name="TextBox 15"/>
          <p:cNvSpPr txBox="1"/>
          <p:nvPr/>
        </p:nvSpPr>
        <p:spPr>
          <a:xfrm>
            <a:off x="2929812" y="2478050"/>
            <a:ext cx="914400" cy="914400"/>
          </a:xfrm>
          <a:prstGeom prst="rect">
            <a:avLst/>
          </a:prstGeom>
          <a:noFill/>
        </p:spPr>
        <p:txBody>
          <a:bodyPr wrap="square" rtlCol="0">
            <a:spAutoFit/>
          </a:bodyPr>
          <a:lstStyle/>
          <a:p>
            <a:endParaRPr lang="en-IN" dirty="0"/>
          </a:p>
        </p:txBody>
      </p:sp>
      <p:sp>
        <p:nvSpPr>
          <p:cNvPr id="17" name="TextBox 16"/>
          <p:cNvSpPr txBox="1"/>
          <p:nvPr/>
        </p:nvSpPr>
        <p:spPr>
          <a:xfrm>
            <a:off x="3387012" y="3392450"/>
            <a:ext cx="5469895" cy="954107"/>
          </a:xfrm>
          <a:prstGeom prst="rect">
            <a:avLst/>
          </a:prstGeom>
          <a:noFill/>
        </p:spPr>
        <p:txBody>
          <a:bodyPr wrap="none" rtlCol="0">
            <a:spAutoFit/>
          </a:bodyPr>
          <a:lstStyle/>
          <a:p>
            <a:pPr algn="ctr"/>
            <a:r>
              <a:rPr lang="en-US" dirty="0" smtClean="0"/>
              <a:t> </a:t>
            </a:r>
            <a:r>
              <a:rPr lang="en-US" sz="2800" b="1" dirty="0" smtClean="0"/>
              <a:t>Bsc.BIOTECHNOLOGY 1</a:t>
            </a:r>
            <a:r>
              <a:rPr lang="en-US" sz="2800" b="1" baseline="30000" dirty="0" smtClean="0"/>
              <a:t>st</a:t>
            </a:r>
            <a:r>
              <a:rPr lang="en-US" sz="2800" b="1" dirty="0" smtClean="0"/>
              <a:t> Year </a:t>
            </a:r>
          </a:p>
          <a:p>
            <a:pPr algn="ctr"/>
            <a:r>
              <a:rPr lang="en-US" sz="2800" b="1" dirty="0" smtClean="0"/>
              <a:t> 2</a:t>
            </a:r>
            <a:r>
              <a:rPr lang="en-US" sz="2800" b="1" baseline="30000" dirty="0" smtClean="0"/>
              <a:t>nd</a:t>
            </a:r>
            <a:r>
              <a:rPr lang="en-US" sz="2800" b="1" dirty="0" smtClean="0"/>
              <a:t> semester </a:t>
            </a:r>
            <a:endParaRPr lang="en-IN" sz="2800" b="1" dirty="0"/>
          </a:p>
        </p:txBody>
      </p:sp>
      <p:sp>
        <p:nvSpPr>
          <p:cNvPr id="18" name="TextBox 17"/>
          <p:cNvSpPr txBox="1"/>
          <p:nvPr/>
        </p:nvSpPr>
        <p:spPr>
          <a:xfrm>
            <a:off x="8042988" y="4506686"/>
            <a:ext cx="3415003" cy="1200329"/>
          </a:xfrm>
          <a:prstGeom prst="rect">
            <a:avLst/>
          </a:prstGeom>
          <a:solidFill>
            <a:schemeClr val="bg1"/>
          </a:solidFill>
          <a:ln>
            <a:noFill/>
          </a:ln>
          <a:effectLst>
            <a:outerShdw blurRad="76200" dist="12700" dir="8100000" sy="-23000" kx="800400" algn="br" rotWithShape="0">
              <a:prstClr val="black">
                <a:alpha val="20000"/>
              </a:prstClr>
            </a:outerShdw>
            <a:softEdge rad="12700"/>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5057 Samiksha Anbhule</a:t>
            </a:r>
          </a:p>
          <a:p>
            <a:r>
              <a:rPr 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5058 Banti Mantati </a:t>
            </a:r>
          </a:p>
          <a:p>
            <a:r>
              <a:rPr 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5059 </a:t>
            </a:r>
            <a:r>
              <a:rPr 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a:t>
            </a:r>
            <a:r>
              <a:rPr 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hweta  Sitap </a:t>
            </a:r>
          </a:p>
          <a:p>
            <a:r>
              <a:rPr 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5060 ziya shaikh </a:t>
            </a:r>
            <a:endParaRPr lang="en-IN"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767755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700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0988" y="1250302"/>
            <a:ext cx="4795935" cy="707886"/>
          </a:xfrm>
          <a:prstGeom prst="rect">
            <a:avLst/>
          </a:prstGeom>
          <a:noFill/>
        </p:spPr>
        <p:txBody>
          <a:bodyPr wrap="square" rtlCol="0">
            <a:spAutoFit/>
          </a:bodyPr>
          <a:lstStyle/>
          <a:p>
            <a:pPr algn="ctr"/>
            <a:r>
              <a:rPr lang="en-US" sz="4000" dirty="0" smtClean="0">
                <a:solidFill>
                  <a:schemeClr val="tx1">
                    <a:lumMod val="95000"/>
                    <a:lumOff val="5000"/>
                  </a:schemeClr>
                </a:solidFill>
                <a:latin typeface="Algerian" panose="04020705040A02060702" pitchFamily="82" charset="0"/>
              </a:rPr>
              <a:t>BIOCHEMISTRY</a:t>
            </a:r>
            <a:endParaRPr lang="en-IN" sz="4000" dirty="0">
              <a:solidFill>
                <a:schemeClr val="tx1">
                  <a:lumMod val="95000"/>
                  <a:lumOff val="5000"/>
                </a:schemeClr>
              </a:solidFill>
              <a:latin typeface="Algerian" panose="04020705040A02060702" pitchFamily="82" charset="0"/>
            </a:endParaRPr>
          </a:p>
        </p:txBody>
      </p:sp>
      <p:sp>
        <p:nvSpPr>
          <p:cNvPr id="5" name="TextBox 4"/>
          <p:cNvSpPr txBox="1"/>
          <p:nvPr/>
        </p:nvSpPr>
        <p:spPr>
          <a:xfrm>
            <a:off x="972453" y="2416631"/>
            <a:ext cx="10613804" cy="523220"/>
          </a:xfrm>
          <a:prstGeom prst="rect">
            <a:avLst/>
          </a:prstGeom>
          <a:noFill/>
        </p:spPr>
        <p:txBody>
          <a:bodyPr wrap="none" rtlCol="0">
            <a:spAutoFit/>
          </a:bodyPr>
          <a:lstStyle/>
          <a:p>
            <a:pPr algn="ctr"/>
            <a:r>
              <a:rPr lang="en-US" sz="2800" b="1" dirty="0" smtClean="0">
                <a:latin typeface="Georgia" panose="02040502050405020303" pitchFamily="18" charset="0"/>
              </a:rPr>
              <a:t>NOMENCLATURE AND CLASSIFICATION OF ENZYMES </a:t>
            </a:r>
            <a:endParaRPr lang="en-IN" sz="2800" b="1" dirty="0">
              <a:latin typeface="Georgia" panose="02040502050405020303" pitchFamily="18" charset="0"/>
            </a:endParaRPr>
          </a:p>
        </p:txBody>
      </p:sp>
      <p:sp>
        <p:nvSpPr>
          <p:cNvPr id="8" name="TextBox 7"/>
          <p:cNvSpPr txBox="1"/>
          <p:nvPr/>
        </p:nvSpPr>
        <p:spPr>
          <a:xfrm>
            <a:off x="1083511" y="3615043"/>
            <a:ext cx="6400800" cy="1569660"/>
          </a:xfrm>
          <a:prstGeom prst="rect">
            <a:avLst/>
          </a:prstGeom>
          <a:noFill/>
        </p:spPr>
        <p:txBody>
          <a:bodyPr wrap="square" rtlCol="0">
            <a:spAutoFit/>
          </a:bodyPr>
          <a:lstStyle/>
          <a:p>
            <a:pPr marL="285750" indent="-285750">
              <a:buFont typeface="Courier New" panose="02070309020205020404" pitchFamily="49" charset="0"/>
              <a:buChar char="o"/>
            </a:pPr>
            <a:r>
              <a:rPr lang="en-US" sz="2400" b="1" dirty="0" smtClean="0"/>
              <a:t>Introducing </a:t>
            </a:r>
          </a:p>
          <a:p>
            <a:pPr marL="285750" indent="-285750">
              <a:buFont typeface="Courier New" panose="02070309020205020404" pitchFamily="49" charset="0"/>
              <a:buChar char="o"/>
            </a:pPr>
            <a:r>
              <a:rPr lang="en-US" sz="2400" b="1" dirty="0" smtClean="0"/>
              <a:t>Trivial Systematic</a:t>
            </a:r>
          </a:p>
          <a:p>
            <a:pPr marL="285750" indent="-285750">
              <a:buFont typeface="Courier New" panose="02070309020205020404" pitchFamily="49" charset="0"/>
              <a:buChar char="o"/>
            </a:pPr>
            <a:r>
              <a:rPr lang="en-US" sz="2400" b="1" dirty="0" smtClean="0"/>
              <a:t> IUB NOMENCLATURAL  </a:t>
            </a:r>
          </a:p>
          <a:p>
            <a:pPr marL="285750" indent="-285750">
              <a:buFont typeface="Courier New" panose="02070309020205020404" pitchFamily="49" charset="0"/>
              <a:buChar char="o"/>
            </a:pPr>
            <a:r>
              <a:rPr lang="en-US" sz="2400" b="1" dirty="0" smtClean="0"/>
              <a:t>Oxidoreductase and transferases </a:t>
            </a:r>
            <a:endParaRPr lang="en-US" sz="2400" b="1" dirty="0"/>
          </a:p>
        </p:txBody>
      </p:sp>
    </p:spTree>
    <p:extLst>
      <p:ext uri="{BB962C8B-B14F-4D97-AF65-F5344CB8AC3E}">
        <p14:creationId xmlns:p14="http://schemas.microsoft.com/office/powerpoint/2010/main" val="16688824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39671" y="1129003"/>
            <a:ext cx="2343911" cy="584775"/>
          </a:xfrm>
          <a:prstGeom prst="rect">
            <a:avLst/>
          </a:prstGeom>
          <a:noFill/>
        </p:spPr>
        <p:txBody>
          <a:bodyPr wrap="none" rtlCol="0">
            <a:spAutoFit/>
          </a:bodyPr>
          <a:lstStyle/>
          <a:p>
            <a:pPr algn="ctr"/>
            <a:r>
              <a:rPr lang="en-US" sz="3200" b="1" dirty="0" smtClean="0"/>
              <a:t>ENZYMES </a:t>
            </a:r>
            <a:endParaRPr lang="en-IN" sz="3200" b="1" dirty="0"/>
          </a:p>
        </p:txBody>
      </p:sp>
      <p:sp>
        <p:nvSpPr>
          <p:cNvPr id="4" name="TextBox 3"/>
          <p:cNvSpPr txBox="1"/>
          <p:nvPr/>
        </p:nvSpPr>
        <p:spPr>
          <a:xfrm flipH="1">
            <a:off x="769850" y="2429279"/>
            <a:ext cx="10683551"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Enzymes are the protein </a:t>
            </a:r>
            <a:r>
              <a:rPr lang="en-US" sz="2400" dirty="0"/>
              <a:t>a</a:t>
            </a:r>
            <a:r>
              <a:rPr lang="en-US" sz="2400" dirty="0" smtClean="0"/>
              <a:t>nd function as biological catalysts </a:t>
            </a:r>
          </a:p>
          <a:p>
            <a:pPr marL="342900" indent="-342900">
              <a:buFont typeface="Wingdings" panose="05000000000000000000" pitchFamily="2" charset="2"/>
              <a:buChar char="Ø"/>
            </a:pPr>
            <a:r>
              <a:rPr lang="en-US" sz="2400" dirty="0" smtClean="0"/>
              <a:t>It speedups the chemical reaction without being consumed and resumed the maximums product </a:t>
            </a:r>
            <a:endParaRPr lang="en-IN" sz="2400" dirty="0"/>
          </a:p>
        </p:txBody>
      </p:sp>
      <p:pic>
        <p:nvPicPr>
          <p:cNvPr id="5" name="Picture 4"/>
          <p:cNvPicPr>
            <a:picLocks noChangeAspect="1"/>
          </p:cNvPicPr>
          <p:nvPr/>
        </p:nvPicPr>
        <p:blipFill>
          <a:blip r:embed="rId2"/>
          <a:stretch>
            <a:fillRect/>
          </a:stretch>
        </p:blipFill>
        <p:spPr>
          <a:xfrm>
            <a:off x="3374457" y="3246104"/>
            <a:ext cx="5499069" cy="365792"/>
          </a:xfrm>
          <a:prstGeom prst="rect">
            <a:avLst/>
          </a:prstGeom>
        </p:spPr>
      </p:pic>
      <p:sp>
        <p:nvSpPr>
          <p:cNvPr id="6" name="TextBox 5"/>
          <p:cNvSpPr txBox="1"/>
          <p:nvPr/>
        </p:nvSpPr>
        <p:spPr>
          <a:xfrm>
            <a:off x="1232575" y="1259633"/>
            <a:ext cx="5494796" cy="369332"/>
          </a:xfrm>
          <a:prstGeom prst="rect">
            <a:avLst/>
          </a:prstGeom>
          <a:noFill/>
        </p:spPr>
        <p:txBody>
          <a:bodyPr wrap="square" rtlCol="0">
            <a:spAutoFit/>
          </a:bodyPr>
          <a:lstStyle/>
          <a:p>
            <a:endParaRPr lang="en-IN" dirty="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125" t="-1883" r="-1" b="5906"/>
          <a:stretch/>
        </p:blipFill>
        <p:spPr>
          <a:xfrm>
            <a:off x="7436498" y="3564294"/>
            <a:ext cx="3352739" cy="242595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9387676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0383" y="877078"/>
            <a:ext cx="6130213" cy="584775"/>
          </a:xfrm>
          <a:prstGeom prst="rect">
            <a:avLst/>
          </a:prstGeom>
          <a:noFill/>
        </p:spPr>
        <p:txBody>
          <a:bodyPr wrap="square" rtlCol="0">
            <a:spAutoFit/>
          </a:bodyPr>
          <a:lstStyle/>
          <a:p>
            <a:r>
              <a:rPr lang="en-US" sz="3200" dirty="0" smtClean="0"/>
              <a:t>Properties </a:t>
            </a:r>
            <a:r>
              <a:rPr lang="en-US" sz="3200" dirty="0"/>
              <a:t>O</a:t>
            </a:r>
            <a:r>
              <a:rPr lang="en-US" sz="3200" dirty="0" smtClean="0"/>
              <a:t>f Enzymes </a:t>
            </a:r>
            <a:endParaRPr lang="en-IN" sz="3200" dirty="0"/>
          </a:p>
        </p:txBody>
      </p:sp>
      <p:sp>
        <p:nvSpPr>
          <p:cNvPr id="4" name="TextBox 3"/>
          <p:cNvSpPr txBox="1"/>
          <p:nvPr/>
        </p:nvSpPr>
        <p:spPr>
          <a:xfrm>
            <a:off x="709127" y="1670179"/>
            <a:ext cx="10515600" cy="2862322"/>
          </a:xfrm>
          <a:prstGeom prst="rect">
            <a:avLst/>
          </a:prstGeom>
          <a:noFill/>
        </p:spPr>
        <p:txBody>
          <a:bodyPr wrap="square" rtlCol="0">
            <a:spAutoFit/>
          </a:bodyPr>
          <a:lstStyle/>
          <a:p>
            <a:r>
              <a:rPr lang="en-US" dirty="0">
                <a:solidFill>
                  <a:srgbClr val="001D35"/>
                </a:solidFill>
                <a:latin typeface="Google Sans"/>
              </a:rPr>
              <a:t>Enzymes are biological macromolecules that have several properties, including</a:t>
            </a:r>
            <a:r>
              <a:rPr lang="en-US" dirty="0" smtClean="0">
                <a:solidFill>
                  <a:srgbClr val="001D35"/>
                </a:solidFill>
                <a:latin typeface="Google Sans"/>
              </a:rPr>
              <a:t>: </a:t>
            </a:r>
          </a:p>
          <a:p>
            <a:endParaRPr lang="en-US" dirty="0">
              <a:solidFill>
                <a:srgbClr val="001D35"/>
              </a:solidFill>
              <a:latin typeface="Google Sans"/>
            </a:endParaRPr>
          </a:p>
          <a:p>
            <a:pPr fontAlgn="ctr">
              <a:buFont typeface="Arial" panose="020B0604020202020204" pitchFamily="34" charset="0"/>
              <a:buChar char="•"/>
            </a:pPr>
            <a:r>
              <a:rPr lang="en-US" b="1" dirty="0">
                <a:solidFill>
                  <a:srgbClr val="001D35"/>
                </a:solidFill>
                <a:latin typeface="Google Sans"/>
              </a:rPr>
              <a:t>Catalytic property</a:t>
            </a:r>
            <a:r>
              <a:rPr lang="en-US" dirty="0">
                <a:solidFill>
                  <a:srgbClr val="001D35"/>
                </a:solidFill>
                <a:latin typeface="Google Sans"/>
              </a:rPr>
              <a:t>: Enzymes act as biological catalysts, speeding up the rate of biochemical reactions without being used up or changing the nature of the reaction</a:t>
            </a:r>
            <a:r>
              <a:rPr lang="en-US" dirty="0" smtClean="0">
                <a:solidFill>
                  <a:srgbClr val="001D35"/>
                </a:solidFill>
                <a:latin typeface="Google Sans"/>
              </a:rPr>
              <a:t>. </a:t>
            </a:r>
          </a:p>
          <a:p>
            <a:pPr fontAlgn="ctr"/>
            <a:r>
              <a:rPr lang="en-US" dirty="0">
                <a:solidFill>
                  <a:srgbClr val="001D35"/>
                </a:solidFill>
                <a:latin typeface="Google Sans"/>
              </a:rPr>
              <a:t> </a:t>
            </a:r>
            <a:endParaRPr lang="en-US" dirty="0" smtClean="0">
              <a:solidFill>
                <a:srgbClr val="001D35"/>
              </a:solidFill>
              <a:latin typeface="Google Sans"/>
            </a:endParaRPr>
          </a:p>
          <a:p>
            <a:pPr fontAlgn="ctr">
              <a:buFont typeface="Arial" panose="020B0604020202020204" pitchFamily="34" charset="0"/>
              <a:buChar char="•"/>
            </a:pPr>
            <a:r>
              <a:rPr lang="en-US" b="1" dirty="0" smtClean="0">
                <a:solidFill>
                  <a:srgbClr val="001D35"/>
                </a:solidFill>
                <a:latin typeface="Google Sans"/>
              </a:rPr>
              <a:t>Specificity</a:t>
            </a:r>
            <a:r>
              <a:rPr lang="en-US" dirty="0">
                <a:solidFill>
                  <a:srgbClr val="001D35"/>
                </a:solidFill>
                <a:latin typeface="Google Sans"/>
              </a:rPr>
              <a:t>: Enzymes are highly specific in their action, meaning that a specific enzyme will only act on a particular substrate. </a:t>
            </a:r>
            <a:endParaRPr lang="en-US" dirty="0" smtClean="0">
              <a:solidFill>
                <a:srgbClr val="001D35"/>
              </a:solidFill>
              <a:latin typeface="Google Sans"/>
            </a:endParaRPr>
          </a:p>
          <a:p>
            <a:pPr fontAlgn="ctr"/>
            <a:endParaRPr lang="en-US" dirty="0">
              <a:solidFill>
                <a:srgbClr val="001D35"/>
              </a:solidFill>
              <a:latin typeface="Google Sans"/>
            </a:endParaRPr>
          </a:p>
          <a:p>
            <a:pPr>
              <a:buFont typeface="Arial" panose="020B0604020202020204" pitchFamily="34" charset="0"/>
              <a:buChar char="•"/>
            </a:pPr>
            <a:r>
              <a:rPr lang="en-US" b="1" dirty="0">
                <a:solidFill>
                  <a:srgbClr val="001D35"/>
                </a:solidFill>
                <a:latin typeface="Google Sans"/>
              </a:rPr>
              <a:t>Reversibility</a:t>
            </a:r>
            <a:r>
              <a:rPr lang="en-US" dirty="0">
                <a:solidFill>
                  <a:srgbClr val="001D35"/>
                </a:solidFill>
                <a:latin typeface="Google Sans"/>
              </a:rPr>
              <a:t>: Some enzymes catalyze reversible reactions.</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783629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450" y="867748"/>
            <a:ext cx="10832840" cy="3785652"/>
          </a:xfrm>
          <a:prstGeom prst="rect">
            <a:avLst/>
          </a:prstGeom>
          <a:noFill/>
        </p:spPr>
        <p:txBody>
          <a:bodyPr wrap="square" rtlCol="0">
            <a:spAutoFit/>
          </a:bodyPr>
          <a:lstStyle/>
          <a:p>
            <a:r>
              <a:rPr lang="en-US" sz="2400" b="1" dirty="0"/>
              <a:t>Sensitivity to temperature</a:t>
            </a:r>
            <a:r>
              <a:rPr lang="en-US" sz="2400" dirty="0"/>
              <a:t>: Enzymes are sensitive to temperature and are destroyed by heating. Most enzymes in liquid medium are inactivated at 60°C. </a:t>
            </a:r>
            <a:endParaRPr lang="en-US" sz="2400" dirty="0" smtClean="0"/>
          </a:p>
          <a:p>
            <a:endParaRPr lang="en-US" sz="2400" dirty="0"/>
          </a:p>
          <a:p>
            <a:r>
              <a:rPr lang="en-US" sz="2400" b="1" dirty="0"/>
              <a:t>Specificity to pH</a:t>
            </a:r>
            <a:r>
              <a:rPr lang="en-US" sz="2400" dirty="0"/>
              <a:t>: Enzymes act best at a particular pH</a:t>
            </a:r>
            <a:r>
              <a:rPr lang="en-US" sz="2400" dirty="0" smtClean="0"/>
              <a:t>.</a:t>
            </a:r>
          </a:p>
          <a:p>
            <a:r>
              <a:rPr lang="en-US" sz="2400" dirty="0" smtClean="0"/>
              <a:t> </a:t>
            </a:r>
          </a:p>
          <a:p>
            <a:r>
              <a:rPr lang="en-US" sz="2400" b="1" dirty="0" smtClean="0"/>
              <a:t>Produced </a:t>
            </a:r>
            <a:r>
              <a:rPr lang="en-US" sz="2400" b="1" dirty="0"/>
              <a:t>by living cells</a:t>
            </a:r>
            <a:r>
              <a:rPr lang="en-US" sz="2400" dirty="0"/>
              <a:t>: Unlike catalysts, enzymes are only produced by living cells. </a:t>
            </a:r>
            <a:endParaRPr lang="en-US" sz="2400" dirty="0" smtClean="0"/>
          </a:p>
          <a:p>
            <a:endParaRPr lang="en-US" sz="2400" dirty="0"/>
          </a:p>
          <a:p>
            <a:r>
              <a:rPr lang="en-US" sz="2400" b="1" dirty="0"/>
              <a:t>Required in minute amounts</a:t>
            </a:r>
            <a:r>
              <a:rPr lang="en-US" sz="2400" dirty="0"/>
              <a:t>: Enzymes are required in minute amounts. </a:t>
            </a:r>
            <a:endParaRPr lang="en-US" sz="2400" dirty="0" smtClean="0"/>
          </a:p>
          <a:p>
            <a:endParaRPr lang="en-US" sz="2400" dirty="0" smtClean="0"/>
          </a:p>
          <a:p>
            <a:r>
              <a:rPr lang="en-US" sz="2400" b="1" dirty="0" smtClean="0"/>
              <a:t>Affected </a:t>
            </a:r>
            <a:r>
              <a:rPr lang="en-US" sz="2400" b="1" dirty="0"/>
              <a:t>by inhibitors</a:t>
            </a:r>
            <a:r>
              <a:rPr lang="en-US" sz="2400" dirty="0"/>
              <a:t>: Some enzymes are inhibited by inhibitors</a:t>
            </a:r>
            <a:endParaRPr lang="en-IN" sz="2400" dirty="0"/>
          </a:p>
        </p:txBody>
      </p:sp>
    </p:spTree>
    <p:extLst>
      <p:ext uri="{BB962C8B-B14F-4D97-AF65-F5344CB8AC3E}">
        <p14:creationId xmlns:p14="http://schemas.microsoft.com/office/powerpoint/2010/main" val="4077377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5110" y="867747"/>
            <a:ext cx="10758196" cy="523220"/>
          </a:xfrm>
          <a:prstGeom prst="rect">
            <a:avLst/>
          </a:prstGeom>
          <a:noFill/>
        </p:spPr>
        <p:txBody>
          <a:bodyPr wrap="square" rtlCol="0">
            <a:spAutoFit/>
          </a:bodyPr>
          <a:lstStyle/>
          <a:p>
            <a:pPr algn="ctr"/>
            <a:r>
              <a:rPr lang="en-US" sz="2800" b="1" dirty="0" smtClean="0">
                <a:latin typeface="+mj-lt"/>
              </a:rPr>
              <a:t>FUNCTIONS OF ENZYMES  </a:t>
            </a:r>
            <a:endParaRPr lang="en-IN" sz="2800" b="1" dirty="0">
              <a:latin typeface="+mj-lt"/>
            </a:endParaRPr>
          </a:p>
        </p:txBody>
      </p:sp>
      <p:sp>
        <p:nvSpPr>
          <p:cNvPr id="6" name="TextBox 5"/>
          <p:cNvSpPr txBox="1"/>
          <p:nvPr/>
        </p:nvSpPr>
        <p:spPr>
          <a:xfrm>
            <a:off x="928396" y="1791478"/>
            <a:ext cx="10431624" cy="37856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b="1" dirty="0"/>
              <a:t>Breaking down molecules</a:t>
            </a:r>
            <a:r>
              <a:rPr lang="en-IN" sz="2000" dirty="0"/>
              <a:t>: Enzymes break down large molecules into smaller ones</a:t>
            </a:r>
            <a:r>
              <a:rPr lang="en-IN" sz="2000" dirty="0" smtClean="0"/>
              <a:t>. </a:t>
            </a:r>
            <a:endParaRPr lang="en-IN" sz="2000" dirty="0"/>
          </a:p>
          <a:p>
            <a:pPr marL="285750" indent="-285750">
              <a:lnSpc>
                <a:spcPct val="150000"/>
              </a:lnSpc>
              <a:buFont typeface="Wingdings" panose="05000000000000000000" pitchFamily="2" charset="2"/>
              <a:buChar char="Ø"/>
            </a:pPr>
            <a:r>
              <a:rPr lang="en-IN" sz="2000" b="1" dirty="0"/>
              <a:t>Producing energy</a:t>
            </a:r>
            <a:r>
              <a:rPr lang="en-IN" sz="2000" dirty="0"/>
              <a:t>: Enzymes help produce energy through metabolism, the sum of all chemical reactions in an organism. </a:t>
            </a:r>
          </a:p>
          <a:p>
            <a:pPr marL="285750" indent="-285750">
              <a:lnSpc>
                <a:spcPct val="150000"/>
              </a:lnSpc>
              <a:buFont typeface="Wingdings" panose="05000000000000000000" pitchFamily="2" charset="2"/>
              <a:buChar char="Ø"/>
            </a:pPr>
            <a:r>
              <a:rPr lang="en-IN" sz="2000" b="1" dirty="0"/>
              <a:t>Digesting food</a:t>
            </a:r>
            <a:r>
              <a:rPr lang="en-IN" sz="2000" dirty="0"/>
              <a:t>: Enzymes help digest food into energy. </a:t>
            </a:r>
          </a:p>
          <a:p>
            <a:pPr marL="285750" indent="-285750">
              <a:lnSpc>
                <a:spcPct val="150000"/>
              </a:lnSpc>
              <a:buFont typeface="Wingdings" panose="05000000000000000000" pitchFamily="2" charset="2"/>
              <a:buChar char="Ø"/>
            </a:pPr>
            <a:r>
              <a:rPr lang="en-IN" sz="2000" b="1" dirty="0"/>
              <a:t>Building molecular structures</a:t>
            </a:r>
            <a:r>
              <a:rPr lang="en-IN" sz="2000" dirty="0"/>
              <a:t>: Enzymes help build complex biomolecules. </a:t>
            </a:r>
          </a:p>
          <a:p>
            <a:pPr marL="285750" indent="-285750">
              <a:lnSpc>
                <a:spcPct val="150000"/>
              </a:lnSpc>
              <a:buFont typeface="Wingdings" panose="05000000000000000000" pitchFamily="2" charset="2"/>
              <a:buChar char="Ø"/>
            </a:pPr>
            <a:r>
              <a:rPr lang="en-IN" sz="2000" b="1" dirty="0"/>
              <a:t>Removing toxins</a:t>
            </a:r>
            <a:r>
              <a:rPr lang="en-IN" sz="2000" dirty="0"/>
              <a:t>: Enzymes help remove toxins from the body. </a:t>
            </a:r>
          </a:p>
          <a:p>
            <a:pPr marL="285750" indent="-285750">
              <a:lnSpc>
                <a:spcPct val="150000"/>
              </a:lnSpc>
              <a:buFont typeface="Wingdings" panose="05000000000000000000" pitchFamily="2" charset="2"/>
              <a:buChar char="Ø"/>
            </a:pPr>
            <a:r>
              <a:rPr lang="en-IN" sz="2000" b="1" dirty="0"/>
              <a:t>Degrading molecules</a:t>
            </a:r>
            <a:r>
              <a:rPr lang="en-IN" sz="2000" dirty="0"/>
              <a:t>: Hydrolases, a class of enzymes, break down large molecules into smaller fragments that can be used for synthesis, excretion, or energy production. </a:t>
            </a:r>
          </a:p>
        </p:txBody>
      </p:sp>
    </p:spTree>
    <p:extLst>
      <p:ext uri="{BB962C8B-B14F-4D97-AF65-F5344CB8AC3E}">
        <p14:creationId xmlns:p14="http://schemas.microsoft.com/office/powerpoint/2010/main" val="3997373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9714" y="1063690"/>
            <a:ext cx="8434874" cy="523220"/>
          </a:xfrm>
          <a:prstGeom prst="rect">
            <a:avLst/>
          </a:prstGeom>
          <a:noFill/>
        </p:spPr>
        <p:txBody>
          <a:bodyPr wrap="square" rtlCol="0">
            <a:spAutoFit/>
          </a:bodyPr>
          <a:lstStyle/>
          <a:p>
            <a:pPr algn="ctr"/>
            <a:r>
              <a:rPr lang="en-US" sz="2800" b="1" dirty="0" smtClean="0"/>
              <a:t>CLASSIFICATION OF ENZYMES </a:t>
            </a:r>
            <a:endParaRPr lang="en-IN" sz="2800" b="1" dirty="0"/>
          </a:p>
        </p:txBody>
      </p:sp>
      <p:sp>
        <p:nvSpPr>
          <p:cNvPr id="5" name="TextBox 4"/>
          <p:cNvSpPr txBox="1"/>
          <p:nvPr/>
        </p:nvSpPr>
        <p:spPr>
          <a:xfrm>
            <a:off x="1054359" y="2034073"/>
            <a:ext cx="8969122" cy="369332"/>
          </a:xfrm>
          <a:prstGeom prst="rect">
            <a:avLst/>
          </a:prstGeom>
          <a:noFill/>
        </p:spPr>
        <p:txBody>
          <a:bodyPr wrap="none" rtlCol="0">
            <a:spAutoFit/>
          </a:bodyPr>
          <a:lstStyle/>
          <a:p>
            <a:r>
              <a:rPr lang="en-US" i="1" dirty="0">
                <a:latin typeface="Arial" panose="020B0604020202020204" pitchFamily="34" charset="0"/>
                <a:cs typeface="Arial" panose="020B0604020202020204" pitchFamily="34" charset="0"/>
              </a:rPr>
              <a:t>“Enzymes can be defined as biological polymers that catalyze biochemical reactions.” </a:t>
            </a:r>
            <a:endParaRPr lang="en-IN" i="1" dirty="0">
              <a:latin typeface="Arial" panose="020B0604020202020204" pitchFamily="34" charset="0"/>
              <a:cs typeface="Arial" panose="020B0604020202020204" pitchFamily="34" charset="0"/>
            </a:endParaRPr>
          </a:p>
        </p:txBody>
      </p:sp>
      <p:sp>
        <p:nvSpPr>
          <p:cNvPr id="7" name="TextBox 6"/>
          <p:cNvSpPr txBox="1"/>
          <p:nvPr/>
        </p:nvSpPr>
        <p:spPr>
          <a:xfrm>
            <a:off x="1138334" y="2403405"/>
            <a:ext cx="10459617" cy="3693319"/>
          </a:xfrm>
          <a:prstGeom prst="rect">
            <a:avLst/>
          </a:prstGeom>
          <a:noFill/>
        </p:spPr>
        <p:txBody>
          <a:bodyPr wrap="square" rtlCol="0">
            <a:spAutoFit/>
          </a:bodyPr>
          <a:lstStyle/>
          <a:p>
            <a:endParaRPr lang="en-IN" b="1" dirty="0" smtClean="0"/>
          </a:p>
          <a:p>
            <a:r>
              <a:rPr lang="en-US" b="1" dirty="0">
                <a:latin typeface="Arial" panose="020B0604020202020204" pitchFamily="34" charset="0"/>
                <a:cs typeface="Arial" panose="020B0604020202020204" pitchFamily="34" charset="0"/>
              </a:rPr>
              <a:t>Enzyme Structure</a:t>
            </a:r>
          </a:p>
          <a:p>
            <a:pPr marL="285750" indent="-285750">
              <a:lnSpc>
                <a:spcPct val="150000"/>
              </a:lnSpc>
              <a:buFont typeface="Wingdings" panose="05000000000000000000" pitchFamily="2" charset="2"/>
              <a:buChar char="Ø"/>
            </a:pPr>
            <a:r>
              <a:rPr lang="en-US" sz="2000" dirty="0" smtClean="0">
                <a:latin typeface="+mj-lt"/>
              </a:rPr>
              <a:t>Enzymes are a linear chain of amino acids</a:t>
            </a:r>
          </a:p>
          <a:p>
            <a:pPr marL="285750" indent="-285750">
              <a:lnSpc>
                <a:spcPct val="150000"/>
              </a:lnSpc>
              <a:buFont typeface="Wingdings" panose="05000000000000000000" pitchFamily="2" charset="2"/>
              <a:buChar char="Ø"/>
            </a:pPr>
            <a:r>
              <a:rPr lang="en-US" sz="2000" dirty="0" smtClean="0">
                <a:latin typeface="+mj-lt"/>
              </a:rPr>
              <a:t> Rise to a three-dimensional structure. </a:t>
            </a:r>
          </a:p>
          <a:p>
            <a:pPr marL="285750" indent="-285750">
              <a:lnSpc>
                <a:spcPct val="150000"/>
              </a:lnSpc>
              <a:buFont typeface="Wingdings" panose="05000000000000000000" pitchFamily="2" charset="2"/>
              <a:buChar char="Ø"/>
            </a:pPr>
            <a:r>
              <a:rPr lang="en-US" sz="2000" dirty="0" smtClean="0">
                <a:latin typeface="+mj-lt"/>
              </a:rPr>
              <a:t>The sequence of amino acids specifies the structure, which in turn identifies the catalytic activity of the enzyme.</a:t>
            </a:r>
          </a:p>
          <a:p>
            <a:pPr marL="285750" indent="-285750">
              <a:lnSpc>
                <a:spcPct val="150000"/>
              </a:lnSpc>
              <a:buFont typeface="Wingdings" panose="05000000000000000000" pitchFamily="2" charset="2"/>
              <a:buChar char="Ø"/>
            </a:pPr>
            <a:r>
              <a:rPr lang="en-US" sz="2000" dirty="0" smtClean="0">
                <a:latin typeface="+mj-lt"/>
              </a:rPr>
              <a:t> Heating, </a:t>
            </a:r>
            <a:r>
              <a:rPr lang="en-US" sz="2000" dirty="0">
                <a:latin typeface="+mj-lt"/>
              </a:rPr>
              <a:t>the enzyme’s structure denatures, resulting in a loss of enzyme activity, which typically is associated with temperature</a:t>
            </a:r>
            <a:r>
              <a:rPr lang="en-US" sz="2000" dirty="0" smtClean="0">
                <a:latin typeface="+mj-lt"/>
              </a:rPr>
              <a:t>.</a:t>
            </a:r>
          </a:p>
          <a:p>
            <a:endParaRPr lang="en-US" dirty="0"/>
          </a:p>
        </p:txBody>
      </p:sp>
    </p:spTree>
    <p:extLst>
      <p:ext uri="{BB962C8B-B14F-4D97-AF65-F5344CB8AC3E}">
        <p14:creationId xmlns:p14="http://schemas.microsoft.com/office/powerpoint/2010/main" val="435686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47989580"/>
              </p:ext>
            </p:extLst>
          </p:nvPr>
        </p:nvGraphicFramePr>
        <p:xfrm>
          <a:off x="1054359" y="970384"/>
          <a:ext cx="10366310" cy="510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212980" y="1129005"/>
            <a:ext cx="184731" cy="369332"/>
          </a:xfrm>
          <a:prstGeom prst="rect">
            <a:avLst/>
          </a:prstGeom>
          <a:noFill/>
        </p:spPr>
        <p:txBody>
          <a:bodyPr wrap="none" rtlCol="0">
            <a:spAutoFit/>
          </a:bodyPr>
          <a:lstStyle/>
          <a:p>
            <a:endParaRPr lang="en-IN" dirty="0"/>
          </a:p>
        </p:txBody>
      </p:sp>
      <p:graphicFrame>
        <p:nvGraphicFramePr>
          <p:cNvPr id="28" name="Diagram 27"/>
          <p:cNvGraphicFramePr/>
          <p:nvPr>
            <p:extLst>
              <p:ext uri="{D42A27DB-BD31-4B8C-83A1-F6EECF244321}">
                <p14:modId xmlns:p14="http://schemas.microsoft.com/office/powerpoint/2010/main" val="3578762437"/>
              </p:ext>
            </p:extLst>
          </p:nvPr>
        </p:nvGraphicFramePr>
        <p:xfrm>
          <a:off x="669073" y="144967"/>
          <a:ext cx="10917045" cy="59933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29247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6702" y="858642"/>
            <a:ext cx="10593658" cy="4493538"/>
          </a:xfrm>
          <a:prstGeom prst="rect">
            <a:avLst/>
          </a:prstGeom>
        </p:spPr>
        <p:txBody>
          <a:bodyPr wrap="square">
            <a:spAutoFit/>
          </a:bodyPr>
          <a:lstStyle/>
          <a:p>
            <a:r>
              <a:rPr lang="en-US" sz="2800" b="1" dirty="0"/>
              <a:t>EC Numbers</a:t>
            </a:r>
          </a:p>
          <a:p>
            <a:endParaRPr lang="en-US" dirty="0"/>
          </a:p>
          <a:p>
            <a:r>
              <a:rPr lang="en-US" sz="2400" dirty="0"/>
              <a:t>There are six groups of enzymes as per the reaction that is being catalyzed. Therefore, all enzymes are designated as “EC numbers”. This classification does not consider protein structure, amino acid sequence or even the chemical mechanism.</a:t>
            </a:r>
          </a:p>
          <a:p>
            <a:endParaRPr lang="en-US" sz="2400" dirty="0"/>
          </a:p>
          <a:p>
            <a:r>
              <a:rPr lang="en-US" sz="2400" dirty="0"/>
              <a:t>EC number is a 4 digit number for instance – a.b.c.d. Here “a” is class, “b” is subclass, “c” is sub-subclass and “d” is the sub-sub-subclass. The “b” and “c” part of the EC number describes the reaction, “d” differentiates between different enzymes with similar function on the basis of the actual substrate in the reaction.</a:t>
            </a:r>
          </a:p>
          <a:p>
            <a:endParaRPr lang="en-US" sz="2400" dirty="0"/>
          </a:p>
          <a:p>
            <a:r>
              <a:rPr lang="en-US" sz="2400" dirty="0"/>
              <a:t>Example – EC number of Alcohol: NAD+ oxidoreductase is 1.1.1.1</a:t>
            </a:r>
            <a:endParaRPr lang="en-IN" sz="2400" dirty="0"/>
          </a:p>
        </p:txBody>
      </p:sp>
    </p:spTree>
    <p:extLst>
      <p:ext uri="{BB962C8B-B14F-4D97-AF65-F5344CB8AC3E}">
        <p14:creationId xmlns:p14="http://schemas.microsoft.com/office/powerpoint/2010/main" val="37692851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254</TotalTime>
  <Words>484</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Courier New</vt:lpstr>
      <vt:lpstr>Garamond</vt:lpstr>
      <vt:lpstr>Georgia</vt:lpstr>
      <vt:lpstr>Google Sans</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SBC</dc:creator>
  <cp:lastModifiedBy>SBC</cp:lastModifiedBy>
  <cp:revision>28</cp:revision>
  <dcterms:created xsi:type="dcterms:W3CDTF">2024-12-25T06:41:41Z</dcterms:created>
  <dcterms:modified xsi:type="dcterms:W3CDTF">2024-12-26T14:20:12Z</dcterms:modified>
</cp:coreProperties>
</file>