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6.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9.png" ContentType="image/png"/>
  <Override PartName="/ppt/media/image10.png" ContentType="image/png"/>
  <Override PartName="/ppt/media/image1.jpeg" ContentType="image/jpeg"/>
  <Override PartName="/ppt/media/image11.png" ContentType="image/png"/>
  <Override PartName="/ppt/media/image3.jpeg" ContentType="image/jpeg"/>
  <Override PartName="/ppt/media/image7.png" ContentType="image/png"/>
  <Override PartName="/ppt/media/image4.jpeg" ContentType="image/jpeg"/>
  <Override PartName="/ppt/media/image13.png" ContentType="image/png"/>
  <Override PartName="/ppt/media/image8.png" ContentType="image/png"/>
  <Override PartName="/ppt/media/image5.png" ContentType="image/png"/>
  <Override PartName="/ppt/media/image2.jpeg" ContentType="image/jpeg"/>
  <Override PartName="/ppt/media/image12.png" ContentType="image/png"/>
  <Override PartName="/ppt/media/image6.jpeg" ContentType="image/jpeg"/>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Layouts/slideLayout43.xml" ContentType="application/vnd.openxmlformats-officedocument.presentationml.slideLayout+xml"/>
  <Override PartName="/ppt/slideLayouts/slideLayout2.xml" ContentType="application/vnd.openxmlformats-officedocument.presentationml.slideLayout+xml"/>
  <Override PartName="/ppt/slideLayouts/slideLayout42.xml" ContentType="application/vnd.openxmlformats-officedocument.presentationml.slideLayout+xml"/>
  <Override PartName="/ppt/slideLayouts/slideLayout1.xml" ContentType="application/vnd.openxmlformats-officedocument.presentationml.slideLayout+xml"/>
  <Override PartName="/ppt/slideLayouts/slideLayout41.xml" ContentType="application/vnd.openxmlformats-officedocument.presentationml.slideLayout+xml"/>
  <Override PartName="/ppt/slideLayouts/slideLayout17.xml" ContentType="application/vnd.openxmlformats-officedocument.presentationml.slideLayout+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51.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3.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48.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9.xml.rels" ContentType="application/vnd.openxmlformats-package.relationships+xml"/>
  <Override PartName="/ppt/slideLayouts/_rels/slideLayout30.xml.rels" ContentType="application/vnd.openxmlformats-package.relationships+xml"/>
  <Override PartName="/ppt/slideLayouts/_rels/slideLayout49.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52.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slideLayouts/slideLayout56.xml" ContentType="application/vnd.openxmlformats-officedocument.presentationml.slideLayout+xml"/>
  <Override PartName="/ppt/slideLayouts/slideLayout58.xml" ContentType="application/vnd.openxmlformats-officedocument.presentationml.slideLayout+xml"/>
  <Override PartName="/ppt/slideLayouts/slideLayout23.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53.xml" ContentType="application/vnd.openxmlformats-officedocument.presentationml.slideLayout+xml"/>
  <Override PartName="/ppt/slideLayouts/slideLayout5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customXml/item3.xml" ContentType="application/xml"/>
  <Override PartName="/customXml/_rels/item1.xml.rels" ContentType="application/vnd.openxmlformats-package.relationships+xml"/>
  <Override PartName="/customXml/_rels/item3.xml.rels" ContentType="application/vnd.openxmlformats-package.relationships+xml"/>
  <Override PartName="/customXml/_rels/item2.xml.rels" ContentType="application/vnd.openxmlformats-package.relationships+xml"/>
  <Override PartName="/customXml/itemProps1.xml" ContentType="application/vnd.openxmlformats-officedocument.customXmlProperties+xml"/>
  <Override PartName="/customXml/itemProps3.xml" ContentType="application/vnd.openxmlformats-officedocument.customXmlProperties+xml"/>
  <Override PartName="/customXml/item2.xml" ContentType="application/xml"/>
  <Override PartName="/customXml/item1.xml" ContentType="application/xml"/>
  <Override PartName="/customXml/itemProps2.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8" name="PlaceHolder 2"/>
          <p:cNvSpPr>
            <a:spLocks noGrp="1"/>
          </p:cNvSpPr>
          <p:nvPr>
            <p:ph type="body"/>
          </p:nvPr>
        </p:nvSpPr>
        <p:spPr>
          <a:xfrm>
            <a:off x="762120" y="289548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9" name="PlaceHolder 3"/>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1"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32"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33"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34" name="PlaceHolder 5"/>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6" name="PlaceHolder 2"/>
          <p:cNvSpPr>
            <a:spLocks noGrp="1"/>
          </p:cNvSpPr>
          <p:nvPr>
            <p:ph type="body"/>
          </p:nvPr>
        </p:nvSpPr>
        <p:spPr>
          <a:xfrm>
            <a:off x="76212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37" name="PlaceHolder 3"/>
          <p:cNvSpPr>
            <a:spLocks noGrp="1"/>
          </p:cNvSpPr>
          <p:nvPr>
            <p:ph type="body"/>
          </p:nvPr>
        </p:nvSpPr>
        <p:spPr>
          <a:xfrm>
            <a:off x="206136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38" name="PlaceHolder 4"/>
          <p:cNvSpPr>
            <a:spLocks noGrp="1"/>
          </p:cNvSpPr>
          <p:nvPr>
            <p:ph type="body"/>
          </p:nvPr>
        </p:nvSpPr>
        <p:spPr>
          <a:xfrm>
            <a:off x="336060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39" name="PlaceHolder 5"/>
          <p:cNvSpPr>
            <a:spLocks noGrp="1"/>
          </p:cNvSpPr>
          <p:nvPr>
            <p:ph type="body"/>
          </p:nvPr>
        </p:nvSpPr>
        <p:spPr>
          <a:xfrm>
            <a:off x="76212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40" name="PlaceHolder 6"/>
          <p:cNvSpPr>
            <a:spLocks noGrp="1"/>
          </p:cNvSpPr>
          <p:nvPr>
            <p:ph type="body"/>
          </p:nvPr>
        </p:nvSpPr>
        <p:spPr>
          <a:xfrm>
            <a:off x="206136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41" name="PlaceHolder 7"/>
          <p:cNvSpPr>
            <a:spLocks noGrp="1"/>
          </p:cNvSpPr>
          <p:nvPr>
            <p:ph type="body"/>
          </p:nvPr>
        </p:nvSpPr>
        <p:spPr>
          <a:xfrm>
            <a:off x="336060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4" name="PlaceHolder 2"/>
          <p:cNvSpPr>
            <a:spLocks noGrp="1"/>
          </p:cNvSpPr>
          <p:nvPr>
            <p:ph type="subTitle"/>
          </p:nvPr>
        </p:nvSpPr>
        <p:spPr>
          <a:xfrm>
            <a:off x="762120" y="2895480"/>
            <a:ext cx="3842280" cy="2855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6" name="PlaceHolder 2"/>
          <p:cNvSpPr>
            <a:spLocks noGrp="1"/>
          </p:cNvSpPr>
          <p:nvPr>
            <p:ph type="body"/>
          </p:nvPr>
        </p:nvSpPr>
        <p:spPr>
          <a:xfrm>
            <a:off x="762120" y="2895480"/>
            <a:ext cx="38422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8"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69"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762120" y="559800"/>
            <a:ext cx="3833640" cy="10297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3"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74"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75"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 name="PlaceHolder 2"/>
          <p:cNvSpPr>
            <a:spLocks noGrp="1"/>
          </p:cNvSpPr>
          <p:nvPr>
            <p:ph type="subTitle"/>
          </p:nvPr>
        </p:nvSpPr>
        <p:spPr>
          <a:xfrm>
            <a:off x="762120" y="2895480"/>
            <a:ext cx="3842280" cy="2855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7"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78"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79" name="PlaceHolder 4"/>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1"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82"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83" name="PlaceHolder 4"/>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5" name="PlaceHolder 2"/>
          <p:cNvSpPr>
            <a:spLocks noGrp="1"/>
          </p:cNvSpPr>
          <p:nvPr>
            <p:ph type="body"/>
          </p:nvPr>
        </p:nvSpPr>
        <p:spPr>
          <a:xfrm>
            <a:off x="762120" y="289548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86" name="PlaceHolder 3"/>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8"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89"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90"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91" name="PlaceHolder 5"/>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3" name="PlaceHolder 2"/>
          <p:cNvSpPr>
            <a:spLocks noGrp="1"/>
          </p:cNvSpPr>
          <p:nvPr>
            <p:ph type="body"/>
          </p:nvPr>
        </p:nvSpPr>
        <p:spPr>
          <a:xfrm>
            <a:off x="76212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94" name="PlaceHolder 3"/>
          <p:cNvSpPr>
            <a:spLocks noGrp="1"/>
          </p:cNvSpPr>
          <p:nvPr>
            <p:ph type="body"/>
          </p:nvPr>
        </p:nvSpPr>
        <p:spPr>
          <a:xfrm>
            <a:off x="206136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95" name="PlaceHolder 4"/>
          <p:cNvSpPr>
            <a:spLocks noGrp="1"/>
          </p:cNvSpPr>
          <p:nvPr>
            <p:ph type="body"/>
          </p:nvPr>
        </p:nvSpPr>
        <p:spPr>
          <a:xfrm>
            <a:off x="336060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96" name="PlaceHolder 5"/>
          <p:cNvSpPr>
            <a:spLocks noGrp="1"/>
          </p:cNvSpPr>
          <p:nvPr>
            <p:ph type="body"/>
          </p:nvPr>
        </p:nvSpPr>
        <p:spPr>
          <a:xfrm>
            <a:off x="76212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97" name="PlaceHolder 6"/>
          <p:cNvSpPr>
            <a:spLocks noGrp="1"/>
          </p:cNvSpPr>
          <p:nvPr>
            <p:ph type="body"/>
          </p:nvPr>
        </p:nvSpPr>
        <p:spPr>
          <a:xfrm>
            <a:off x="206136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98" name="PlaceHolder 7"/>
          <p:cNvSpPr>
            <a:spLocks noGrp="1"/>
          </p:cNvSpPr>
          <p:nvPr>
            <p:ph type="body"/>
          </p:nvPr>
        </p:nvSpPr>
        <p:spPr>
          <a:xfrm>
            <a:off x="336060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5" name="PlaceHolder 2"/>
          <p:cNvSpPr>
            <a:spLocks noGrp="1"/>
          </p:cNvSpPr>
          <p:nvPr>
            <p:ph type="subTitle"/>
          </p:nvPr>
        </p:nvSpPr>
        <p:spPr>
          <a:xfrm>
            <a:off x="762120" y="2895480"/>
            <a:ext cx="3842280" cy="2855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7" name="PlaceHolder 2"/>
          <p:cNvSpPr>
            <a:spLocks noGrp="1"/>
          </p:cNvSpPr>
          <p:nvPr>
            <p:ph type="body"/>
          </p:nvPr>
        </p:nvSpPr>
        <p:spPr>
          <a:xfrm>
            <a:off x="762120" y="2895480"/>
            <a:ext cx="38422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9"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120"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 name="PlaceHolder 2"/>
          <p:cNvSpPr>
            <a:spLocks noGrp="1"/>
          </p:cNvSpPr>
          <p:nvPr>
            <p:ph type="body"/>
          </p:nvPr>
        </p:nvSpPr>
        <p:spPr>
          <a:xfrm>
            <a:off x="762120" y="2895480"/>
            <a:ext cx="38422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762120" y="559800"/>
            <a:ext cx="3833640" cy="10297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24"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25"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126"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28"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129"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30" name="PlaceHolder 4"/>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32"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33"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34" name="PlaceHolder 4"/>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36" name="PlaceHolder 2"/>
          <p:cNvSpPr>
            <a:spLocks noGrp="1"/>
          </p:cNvSpPr>
          <p:nvPr>
            <p:ph type="body"/>
          </p:nvPr>
        </p:nvSpPr>
        <p:spPr>
          <a:xfrm>
            <a:off x="762120" y="289548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37" name="PlaceHolder 3"/>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39"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40"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41"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42" name="PlaceHolder 5"/>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44" name="PlaceHolder 2"/>
          <p:cNvSpPr>
            <a:spLocks noGrp="1"/>
          </p:cNvSpPr>
          <p:nvPr>
            <p:ph type="body"/>
          </p:nvPr>
        </p:nvSpPr>
        <p:spPr>
          <a:xfrm>
            <a:off x="76212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45" name="PlaceHolder 3"/>
          <p:cNvSpPr>
            <a:spLocks noGrp="1"/>
          </p:cNvSpPr>
          <p:nvPr>
            <p:ph type="body"/>
          </p:nvPr>
        </p:nvSpPr>
        <p:spPr>
          <a:xfrm>
            <a:off x="206136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46" name="PlaceHolder 4"/>
          <p:cNvSpPr>
            <a:spLocks noGrp="1"/>
          </p:cNvSpPr>
          <p:nvPr>
            <p:ph type="body"/>
          </p:nvPr>
        </p:nvSpPr>
        <p:spPr>
          <a:xfrm>
            <a:off x="336060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47" name="PlaceHolder 5"/>
          <p:cNvSpPr>
            <a:spLocks noGrp="1"/>
          </p:cNvSpPr>
          <p:nvPr>
            <p:ph type="body"/>
          </p:nvPr>
        </p:nvSpPr>
        <p:spPr>
          <a:xfrm>
            <a:off x="76212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48" name="PlaceHolder 6"/>
          <p:cNvSpPr>
            <a:spLocks noGrp="1"/>
          </p:cNvSpPr>
          <p:nvPr>
            <p:ph type="body"/>
          </p:nvPr>
        </p:nvSpPr>
        <p:spPr>
          <a:xfrm>
            <a:off x="206136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49" name="PlaceHolder 7"/>
          <p:cNvSpPr>
            <a:spLocks noGrp="1"/>
          </p:cNvSpPr>
          <p:nvPr>
            <p:ph type="body"/>
          </p:nvPr>
        </p:nvSpPr>
        <p:spPr>
          <a:xfrm>
            <a:off x="336060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61" name="PlaceHolder 2"/>
          <p:cNvSpPr>
            <a:spLocks noGrp="1"/>
          </p:cNvSpPr>
          <p:nvPr>
            <p:ph type="subTitle"/>
          </p:nvPr>
        </p:nvSpPr>
        <p:spPr>
          <a:xfrm>
            <a:off x="762120" y="2895480"/>
            <a:ext cx="3842280" cy="2855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63" name="PlaceHolder 2"/>
          <p:cNvSpPr>
            <a:spLocks noGrp="1"/>
          </p:cNvSpPr>
          <p:nvPr>
            <p:ph type="body"/>
          </p:nvPr>
        </p:nvSpPr>
        <p:spPr>
          <a:xfrm>
            <a:off x="762120" y="2895480"/>
            <a:ext cx="38422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1"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12"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65"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166"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762120" y="559800"/>
            <a:ext cx="3833640" cy="10297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70"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71"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172"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74"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175"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76" name="PlaceHolder 4"/>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78"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79"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80" name="PlaceHolder 4"/>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82" name="PlaceHolder 2"/>
          <p:cNvSpPr>
            <a:spLocks noGrp="1"/>
          </p:cNvSpPr>
          <p:nvPr>
            <p:ph type="body"/>
          </p:nvPr>
        </p:nvSpPr>
        <p:spPr>
          <a:xfrm>
            <a:off x="762120" y="289548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83" name="PlaceHolder 3"/>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85"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86"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87"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88" name="PlaceHolder 5"/>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90" name="PlaceHolder 2"/>
          <p:cNvSpPr>
            <a:spLocks noGrp="1"/>
          </p:cNvSpPr>
          <p:nvPr>
            <p:ph type="body"/>
          </p:nvPr>
        </p:nvSpPr>
        <p:spPr>
          <a:xfrm>
            <a:off x="76212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91" name="PlaceHolder 3"/>
          <p:cNvSpPr>
            <a:spLocks noGrp="1"/>
          </p:cNvSpPr>
          <p:nvPr>
            <p:ph type="body"/>
          </p:nvPr>
        </p:nvSpPr>
        <p:spPr>
          <a:xfrm>
            <a:off x="206136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92" name="PlaceHolder 4"/>
          <p:cNvSpPr>
            <a:spLocks noGrp="1"/>
          </p:cNvSpPr>
          <p:nvPr>
            <p:ph type="body"/>
          </p:nvPr>
        </p:nvSpPr>
        <p:spPr>
          <a:xfrm>
            <a:off x="336060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93" name="PlaceHolder 5"/>
          <p:cNvSpPr>
            <a:spLocks noGrp="1"/>
          </p:cNvSpPr>
          <p:nvPr>
            <p:ph type="body"/>
          </p:nvPr>
        </p:nvSpPr>
        <p:spPr>
          <a:xfrm>
            <a:off x="76212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94" name="PlaceHolder 6"/>
          <p:cNvSpPr>
            <a:spLocks noGrp="1"/>
          </p:cNvSpPr>
          <p:nvPr>
            <p:ph type="body"/>
          </p:nvPr>
        </p:nvSpPr>
        <p:spPr>
          <a:xfrm>
            <a:off x="206136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95" name="PlaceHolder 7"/>
          <p:cNvSpPr>
            <a:spLocks noGrp="1"/>
          </p:cNvSpPr>
          <p:nvPr>
            <p:ph type="body"/>
          </p:nvPr>
        </p:nvSpPr>
        <p:spPr>
          <a:xfrm>
            <a:off x="336060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19" name="PlaceHolder 2"/>
          <p:cNvSpPr>
            <a:spLocks noGrp="1"/>
          </p:cNvSpPr>
          <p:nvPr>
            <p:ph type="subTitle"/>
          </p:nvPr>
        </p:nvSpPr>
        <p:spPr>
          <a:xfrm>
            <a:off x="762120" y="2895480"/>
            <a:ext cx="3842280" cy="2855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21" name="PlaceHolder 2"/>
          <p:cNvSpPr>
            <a:spLocks noGrp="1"/>
          </p:cNvSpPr>
          <p:nvPr>
            <p:ph type="body"/>
          </p:nvPr>
        </p:nvSpPr>
        <p:spPr>
          <a:xfrm>
            <a:off x="762120" y="2895480"/>
            <a:ext cx="38422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23"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224"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762120" y="559800"/>
            <a:ext cx="3833640" cy="10297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28"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29"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230"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32"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233"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34" name="PlaceHolder 4"/>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36"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37"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38" name="PlaceHolder 4"/>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40" name="PlaceHolder 2"/>
          <p:cNvSpPr>
            <a:spLocks noGrp="1"/>
          </p:cNvSpPr>
          <p:nvPr>
            <p:ph type="body"/>
          </p:nvPr>
        </p:nvSpPr>
        <p:spPr>
          <a:xfrm>
            <a:off x="762120" y="289548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41" name="PlaceHolder 3"/>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43"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44"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45"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46" name="PlaceHolder 5"/>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62120" y="559800"/>
            <a:ext cx="3833640" cy="10297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48" name="PlaceHolder 2"/>
          <p:cNvSpPr>
            <a:spLocks noGrp="1"/>
          </p:cNvSpPr>
          <p:nvPr>
            <p:ph type="body"/>
          </p:nvPr>
        </p:nvSpPr>
        <p:spPr>
          <a:xfrm>
            <a:off x="76212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49" name="PlaceHolder 3"/>
          <p:cNvSpPr>
            <a:spLocks noGrp="1"/>
          </p:cNvSpPr>
          <p:nvPr>
            <p:ph type="body"/>
          </p:nvPr>
        </p:nvSpPr>
        <p:spPr>
          <a:xfrm>
            <a:off x="206136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50" name="PlaceHolder 4"/>
          <p:cNvSpPr>
            <a:spLocks noGrp="1"/>
          </p:cNvSpPr>
          <p:nvPr>
            <p:ph type="body"/>
          </p:nvPr>
        </p:nvSpPr>
        <p:spPr>
          <a:xfrm>
            <a:off x="3360600" y="289548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51" name="PlaceHolder 5"/>
          <p:cNvSpPr>
            <a:spLocks noGrp="1"/>
          </p:cNvSpPr>
          <p:nvPr>
            <p:ph type="body"/>
          </p:nvPr>
        </p:nvSpPr>
        <p:spPr>
          <a:xfrm>
            <a:off x="76212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52" name="PlaceHolder 6"/>
          <p:cNvSpPr>
            <a:spLocks noGrp="1"/>
          </p:cNvSpPr>
          <p:nvPr>
            <p:ph type="body"/>
          </p:nvPr>
        </p:nvSpPr>
        <p:spPr>
          <a:xfrm>
            <a:off x="206136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53" name="PlaceHolder 7"/>
          <p:cNvSpPr>
            <a:spLocks noGrp="1"/>
          </p:cNvSpPr>
          <p:nvPr>
            <p:ph type="body"/>
          </p:nvPr>
        </p:nvSpPr>
        <p:spPr>
          <a:xfrm>
            <a:off x="3360600" y="4386960"/>
            <a:ext cx="123696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16"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17" name="PlaceHolder 3"/>
          <p:cNvSpPr>
            <a:spLocks noGrp="1"/>
          </p:cNvSpPr>
          <p:nvPr>
            <p:ph type="body"/>
          </p:nvPr>
        </p:nvSpPr>
        <p:spPr>
          <a:xfrm>
            <a:off x="273096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18" name="PlaceHolder 4"/>
          <p:cNvSpPr>
            <a:spLocks noGrp="1"/>
          </p:cNvSpPr>
          <p:nvPr>
            <p:ph type="body"/>
          </p:nvPr>
        </p:nvSpPr>
        <p:spPr>
          <a:xfrm>
            <a:off x="76212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0" name="PlaceHolder 2"/>
          <p:cNvSpPr>
            <a:spLocks noGrp="1"/>
          </p:cNvSpPr>
          <p:nvPr>
            <p:ph type="body"/>
          </p:nvPr>
        </p:nvSpPr>
        <p:spPr>
          <a:xfrm>
            <a:off x="762120" y="2895480"/>
            <a:ext cx="1874880" cy="2855520"/>
          </a:xfrm>
          <a:prstGeom prst="rect">
            <a:avLst/>
          </a:prstGeom>
        </p:spPr>
        <p:txBody>
          <a:bodyPr lIns="0" rIns="0" tIns="0" bIns="0">
            <a:normAutofit/>
          </a:bodyPr>
          <a:p>
            <a:endParaRPr b="0" lang="en-US" sz="2000" spc="-1" strike="noStrike">
              <a:solidFill>
                <a:srgbClr val="262626"/>
              </a:solidFill>
              <a:latin typeface="Corbel"/>
            </a:endParaRPr>
          </a:p>
        </p:txBody>
      </p:sp>
      <p:sp>
        <p:nvSpPr>
          <p:cNvPr id="21"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2" name="PlaceHolder 4"/>
          <p:cNvSpPr>
            <a:spLocks noGrp="1"/>
          </p:cNvSpPr>
          <p:nvPr>
            <p:ph type="body"/>
          </p:nvPr>
        </p:nvSpPr>
        <p:spPr>
          <a:xfrm>
            <a:off x="2730960" y="438696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62120" y="559800"/>
            <a:ext cx="3833640" cy="222120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4" name="PlaceHolder 2"/>
          <p:cNvSpPr>
            <a:spLocks noGrp="1"/>
          </p:cNvSpPr>
          <p:nvPr>
            <p:ph type="body"/>
          </p:nvPr>
        </p:nvSpPr>
        <p:spPr>
          <a:xfrm>
            <a:off x="76212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5" name="PlaceHolder 3"/>
          <p:cNvSpPr>
            <a:spLocks noGrp="1"/>
          </p:cNvSpPr>
          <p:nvPr>
            <p:ph type="body"/>
          </p:nvPr>
        </p:nvSpPr>
        <p:spPr>
          <a:xfrm>
            <a:off x="2730960" y="2895480"/>
            <a:ext cx="1874880" cy="1361880"/>
          </a:xfrm>
          <a:prstGeom prst="rect">
            <a:avLst/>
          </a:prstGeom>
        </p:spPr>
        <p:txBody>
          <a:bodyPr lIns="0" rIns="0" tIns="0" bIns="0">
            <a:normAutofit/>
          </a:bodyPr>
          <a:p>
            <a:endParaRPr b="0" lang="en-US" sz="2000" spc="-1" strike="noStrike">
              <a:solidFill>
                <a:srgbClr val="262626"/>
              </a:solidFill>
              <a:latin typeface="Corbel"/>
            </a:endParaRPr>
          </a:p>
        </p:txBody>
      </p:sp>
      <p:sp>
        <p:nvSpPr>
          <p:cNvPr id="26" name="PlaceHolder 4"/>
          <p:cNvSpPr>
            <a:spLocks noGrp="1"/>
          </p:cNvSpPr>
          <p:nvPr>
            <p:ph type="body"/>
          </p:nvPr>
        </p:nvSpPr>
        <p:spPr>
          <a:xfrm>
            <a:off x="762120" y="4386960"/>
            <a:ext cx="3842280" cy="1361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1a1d"/>
        </a:solidFill>
      </p:bgPr>
    </p:bg>
    <p:spTree>
      <p:nvGrpSpPr>
        <p:cNvPr id="1" name=""/>
        <p:cNvGrpSpPr/>
        <p:nvPr/>
      </p:nvGrpSpPr>
      <p:grpSpPr>
        <a:xfrm>
          <a:off x="0" y="0"/>
          <a:ext cx="0" cy="0"/>
          <a:chOff x="0" y="0"/>
          <a:chExt cx="0" cy="0"/>
        </a:xfrm>
      </p:grpSpPr>
      <p:sp>
        <p:nvSpPr>
          <p:cNvPr id="0" name="CustomShape 1" hidden="1"/>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fillRef idx="0"/>
          <a:effectRef idx="0"/>
          <a:fontRef idx="minor"/>
        </p:style>
      </p:sp>
      <p:sp>
        <p:nvSpPr>
          <p:cNvPr id="1" name="Line 2"/>
          <p:cNvSpPr/>
          <p:nvPr/>
        </p:nvSpPr>
        <p:spPr>
          <a:xfrm>
            <a:off x="0" y="6199560"/>
            <a:ext cx="4495680" cy="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11783880" y="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a:noFill/>
          </a:ln>
        </p:spPr>
        <p:style>
          <a:lnRef idx="0"/>
          <a:fillRef idx="0"/>
          <a:effectRef idx="0"/>
          <a:fontRef idx="minor"/>
        </p:style>
      </p:sp>
      <p:sp>
        <p:nvSpPr>
          <p:cNvPr id="3" name="PlaceHolder 4"/>
          <p:cNvSpPr>
            <a:spLocks noGrp="1"/>
          </p:cNvSpPr>
          <p:nvPr>
            <p:ph type="title"/>
          </p:nvPr>
        </p:nvSpPr>
        <p:spPr>
          <a:xfrm>
            <a:off x="5747760" y="1264320"/>
            <a:ext cx="5670000" cy="4268520"/>
          </a:xfrm>
          <a:prstGeom prst="rect">
            <a:avLst/>
          </a:prstGeom>
        </p:spPr>
        <p:txBody>
          <a:bodyPr anchor="ctr">
            <a:normAutofit/>
          </a:bodyPr>
          <a:p>
            <a:pPr>
              <a:lnSpc>
                <a:spcPct val="85000"/>
              </a:lnSpc>
            </a:pPr>
            <a:r>
              <a:rPr b="0" i="1" lang="en-US" sz="6000" spc="-1" strike="noStrike">
                <a:solidFill>
                  <a:srgbClr val="f5f5f5"/>
                </a:solidFill>
                <a:latin typeface="Century Schoolbook"/>
              </a:rPr>
              <a:t>Click to edit Master title style</a:t>
            </a:r>
            <a:endParaRPr b="0" lang="en-US" sz="6000" spc="-1" strike="noStrike">
              <a:solidFill>
                <a:srgbClr val="ffffff"/>
              </a:solidFill>
              <a:latin typeface="Corbel"/>
            </a:endParaRPr>
          </a:p>
        </p:txBody>
      </p:sp>
      <p:sp>
        <p:nvSpPr>
          <p:cNvPr id="4" name="Line 5"/>
          <p:cNvSpPr/>
          <p:nvPr/>
        </p:nvSpPr>
        <p:spPr>
          <a:xfrm>
            <a:off x="5524560" y="1115640"/>
            <a:ext cx="0" cy="4626360"/>
          </a:xfrm>
          <a:prstGeom prst="line">
            <a:avLst/>
          </a:prstGeom>
          <a:ln w="63360">
            <a:solidFill>
              <a:schemeClr val="tx2"/>
            </a:solidFill>
            <a:round/>
          </a:ln>
        </p:spPr>
        <p:style>
          <a:lnRef idx="1">
            <a:schemeClr val="accent1"/>
          </a:lnRef>
          <a:fillRef idx="0">
            <a:schemeClr val="accent1"/>
          </a:fillRef>
          <a:effectRef idx="0">
            <a:schemeClr val="accent1"/>
          </a:effectRef>
          <a:fontRef idx="minor"/>
        </p:style>
      </p:sp>
      <p:sp>
        <p:nvSpPr>
          <p:cNvPr id="5" name="PlaceHolder 6"/>
          <p:cNvSpPr>
            <a:spLocks noGrp="1"/>
          </p:cNvSpPr>
          <p:nvPr>
            <p:ph type="body"/>
          </p:nvPr>
        </p:nvSpPr>
        <p:spPr>
          <a:xfrm>
            <a:off x="2743560" y="1367640"/>
            <a:ext cx="2397600" cy="2397600"/>
          </a:xfrm>
          <a:prstGeom prst="rect">
            <a:avLst/>
          </a:prstGeom>
        </p:spPr>
        <p:txBody>
          <a:bodyPr lIns="90000" rIns="90000" tIns="45000" bIns="45000" anchor="ctr">
            <a:noAutofit/>
          </a:bodyPr>
          <a:p>
            <a:pPr algn="ctr">
              <a:lnSpc>
                <a:spcPct val="100000"/>
              </a:lnSpc>
            </a:pPr>
            <a:r>
              <a:rPr b="0" i="1" lang="en-US" sz="1800" spc="-1" strike="noStrike">
                <a:solidFill>
                  <a:srgbClr val="ffffff"/>
                </a:solidFill>
                <a:latin typeface="Corbel"/>
              </a:rPr>
              <a:t>Insert Portrait Photo</a:t>
            </a:r>
            <a:endParaRPr b="0" lang="en-US" sz="1800" spc="-1" strike="noStrike">
              <a:solidFill>
                <a:srgbClr val="ffffff"/>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5f5"/>
        </a:solidFill>
      </p:bgPr>
    </p:bg>
    <p:spTree>
      <p:nvGrpSpPr>
        <p:cNvPr id="1" name=""/>
        <p:cNvGrpSpPr/>
        <p:nvPr/>
      </p:nvGrpSpPr>
      <p:grpSpPr>
        <a:xfrm>
          <a:off x="0" y="0"/>
          <a:ext cx="0" cy="0"/>
          <a:chOff x="0" y="0"/>
          <a:chExt cx="0" cy="0"/>
        </a:xfrm>
      </p:grpSpPr>
      <p:sp>
        <p:nvSpPr>
          <p:cNvPr id="42" name="CustomShape 1"/>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fillRef idx="0"/>
          <a:effectRef idx="0"/>
          <a:fontRef idx="minor"/>
        </p:style>
      </p:sp>
      <p:sp>
        <p:nvSpPr>
          <p:cNvPr id="43" name="Line 2"/>
          <p:cNvSpPr/>
          <p:nvPr/>
        </p:nvSpPr>
        <p:spPr>
          <a:xfrm>
            <a:off x="0" y="6199560"/>
            <a:ext cx="4495680" cy="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44" name="CustomShape 3"/>
          <p:cNvSpPr/>
          <p:nvPr/>
        </p:nvSpPr>
        <p:spPr>
          <a:xfrm>
            <a:off x="0" y="0"/>
            <a:ext cx="48960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5" name="PlaceHolder 4"/>
          <p:cNvSpPr>
            <a:spLocks noGrp="1"/>
          </p:cNvSpPr>
          <p:nvPr>
            <p:ph type="title"/>
          </p:nvPr>
        </p:nvSpPr>
        <p:spPr>
          <a:xfrm>
            <a:off x="762120" y="559800"/>
            <a:ext cx="3833640" cy="2221200"/>
          </a:xfrm>
          <a:prstGeom prst="rect">
            <a:avLst/>
          </a:prstGeom>
        </p:spPr>
        <p:txBody>
          <a:bodyPr anchor="b">
            <a:noAutofit/>
          </a:bodyPr>
          <a:p>
            <a:pPr algn="r">
              <a:lnSpc>
                <a:spcPct val="90000"/>
              </a:lnSpc>
            </a:pPr>
            <a:r>
              <a:rPr b="0" i="1" lang="en-US" sz="5000" spc="-1" strike="noStrike">
                <a:solidFill>
                  <a:srgbClr val="262626"/>
                </a:solidFill>
                <a:latin typeface="Century Schoolbook"/>
              </a:rPr>
              <a:t>Click to edit Master title style</a:t>
            </a:r>
            <a:endParaRPr b="0" lang="en-US" sz="5000" spc="-1" strike="noStrike">
              <a:solidFill>
                <a:srgbClr val="000000"/>
              </a:solidFill>
              <a:latin typeface="Corbel"/>
            </a:endParaRPr>
          </a:p>
        </p:txBody>
      </p:sp>
      <p:sp>
        <p:nvSpPr>
          <p:cNvPr id="46" name="PlaceHolder 5"/>
          <p:cNvSpPr>
            <a:spLocks noGrp="1"/>
          </p:cNvSpPr>
          <p:nvPr>
            <p:ph type="dt"/>
          </p:nvPr>
        </p:nvSpPr>
        <p:spPr>
          <a:xfrm>
            <a:off x="762120" y="5929920"/>
            <a:ext cx="3814560" cy="364680"/>
          </a:xfrm>
          <a:prstGeom prst="rect">
            <a:avLst/>
          </a:prstGeom>
        </p:spPr>
        <p:txBody>
          <a:bodyPr>
            <a:noAutofit/>
          </a:bodyPr>
          <a:p>
            <a:pPr algn="r">
              <a:lnSpc>
                <a:spcPct val="100000"/>
              </a:lnSpc>
            </a:pPr>
            <a:fld id="{86930F0B-F9D0-4ADC-8010-9F4C8957E9A7}" type="datetime1">
              <a:rPr b="0" i="1" lang="en-IN" sz="1000" spc="-1" strike="noStrike">
                <a:solidFill>
                  <a:srgbClr val="262626"/>
                </a:solidFill>
                <a:latin typeface="Century Schoolbook"/>
              </a:rPr>
              <a:t>17/04/2020</a:t>
            </a:fld>
            <a:endParaRPr b="0" lang="en-IN" sz="1000" spc="-1" strike="noStrike">
              <a:latin typeface="Times New Roman"/>
            </a:endParaRPr>
          </a:p>
        </p:txBody>
      </p:sp>
      <p:sp>
        <p:nvSpPr>
          <p:cNvPr id="47" name="PlaceHolder 6"/>
          <p:cNvSpPr>
            <a:spLocks noGrp="1"/>
          </p:cNvSpPr>
          <p:nvPr>
            <p:ph type="ftr"/>
          </p:nvPr>
        </p:nvSpPr>
        <p:spPr>
          <a:xfrm>
            <a:off x="762120" y="6314400"/>
            <a:ext cx="3814560" cy="364680"/>
          </a:xfrm>
          <a:prstGeom prst="rect">
            <a:avLst/>
          </a:prstGeom>
        </p:spPr>
        <p:txBody>
          <a:bodyPr>
            <a:noAutofit/>
          </a:bodyPr>
          <a:p>
            <a:endParaRPr b="0" lang="en-IN" sz="2400" spc="-1" strike="noStrike">
              <a:latin typeface="Times New Roman"/>
            </a:endParaRPr>
          </a:p>
        </p:txBody>
      </p:sp>
      <p:sp>
        <p:nvSpPr>
          <p:cNvPr id="48" name="PlaceHolder 7"/>
          <p:cNvSpPr>
            <a:spLocks noGrp="1"/>
          </p:cNvSpPr>
          <p:nvPr>
            <p:ph type="sldNum"/>
          </p:nvPr>
        </p:nvSpPr>
        <p:spPr>
          <a:xfrm>
            <a:off x="11783880" y="5607720"/>
            <a:ext cx="407520" cy="364680"/>
          </a:xfrm>
          <a:prstGeom prst="rect">
            <a:avLst/>
          </a:prstGeom>
        </p:spPr>
        <p:txBody>
          <a:bodyPr anchor="ctr">
            <a:noAutofit/>
          </a:bodyPr>
          <a:p>
            <a:pPr algn="r">
              <a:lnSpc>
                <a:spcPct val="100000"/>
              </a:lnSpc>
            </a:pPr>
            <a:fld id="{1483092A-52D5-4D2C-92D4-181D46AFCDC9}" type="slidenum">
              <a:rPr b="0" i="1" lang="en-IN" sz="1200" spc="-1" strike="noStrike">
                <a:solidFill>
                  <a:srgbClr val="f5f5f5"/>
                </a:solidFill>
                <a:latin typeface="Century Schoolbook"/>
              </a:rPr>
              <a:t>&lt;number&gt;</a:t>
            </a:fld>
            <a:endParaRPr b="0" lang="en-IN" sz="1200" spc="-1" strike="noStrike">
              <a:latin typeface="Times New Roman"/>
            </a:endParaRPr>
          </a:p>
        </p:txBody>
      </p:sp>
      <p:sp>
        <p:nvSpPr>
          <p:cNvPr id="49" name="PlaceHolder 8"/>
          <p:cNvSpPr>
            <a:spLocks noGrp="1"/>
          </p:cNvSpPr>
          <p:nvPr>
            <p:ph type="body"/>
          </p:nvPr>
        </p:nvSpPr>
        <p:spPr>
          <a:xfrm>
            <a:off x="762120" y="2895480"/>
            <a:ext cx="3842280" cy="2855520"/>
          </a:xfrm>
          <a:prstGeom prst="rect">
            <a:avLst/>
          </a:prstGeom>
        </p:spPr>
        <p:txBody>
          <a:bodyPr>
            <a:noAutofit/>
          </a:bodyPr>
          <a:p>
            <a:pPr algn="r">
              <a:lnSpc>
                <a:spcPct val="112000"/>
              </a:lnSpc>
              <a:spcBef>
                <a:spcPts val="901"/>
              </a:spcBef>
            </a:pPr>
            <a:r>
              <a:rPr b="0" lang="en-US" sz="2000" spc="-1" strike="noStrike">
                <a:solidFill>
                  <a:srgbClr val="262626"/>
                </a:solidFill>
                <a:latin typeface="Corbel"/>
              </a:rPr>
              <a:t>Place your subtitle here</a:t>
            </a:r>
            <a:endParaRPr b="0" lang="en-US" sz="2000" spc="-1" strike="noStrike">
              <a:solidFill>
                <a:srgbClr val="262626"/>
              </a:solidFill>
              <a:latin typeface="Corbel"/>
            </a:endParaRPr>
          </a:p>
        </p:txBody>
      </p:sp>
      <p:sp>
        <p:nvSpPr>
          <p:cNvPr id="50" name="Line 9"/>
          <p:cNvSpPr/>
          <p:nvPr/>
        </p:nvSpPr>
        <p:spPr>
          <a:xfrm>
            <a:off x="0" y="6199560"/>
            <a:ext cx="4495680" cy="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51" name="PlaceHolder 10"/>
          <p:cNvSpPr>
            <a:spLocks noGrp="1"/>
          </p:cNvSpPr>
          <p:nvPr>
            <p:ph type="body"/>
          </p:nvPr>
        </p:nvSpPr>
        <p:spPr>
          <a:xfrm>
            <a:off x="5162400" y="5598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52" name="PlaceHolder 11"/>
          <p:cNvSpPr>
            <a:spLocks noGrp="1"/>
          </p:cNvSpPr>
          <p:nvPr>
            <p:ph type="body"/>
          </p:nvPr>
        </p:nvSpPr>
        <p:spPr>
          <a:xfrm>
            <a:off x="7295760" y="5598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53" name="PlaceHolder 12"/>
          <p:cNvSpPr>
            <a:spLocks noGrp="1"/>
          </p:cNvSpPr>
          <p:nvPr>
            <p:ph type="body"/>
          </p:nvPr>
        </p:nvSpPr>
        <p:spPr>
          <a:xfrm>
            <a:off x="9428760" y="5598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54" name="PlaceHolder 13"/>
          <p:cNvSpPr>
            <a:spLocks noGrp="1"/>
          </p:cNvSpPr>
          <p:nvPr>
            <p:ph type="body"/>
          </p:nvPr>
        </p:nvSpPr>
        <p:spPr>
          <a:xfrm>
            <a:off x="5162400" y="3429000"/>
            <a:ext cx="1943640" cy="2699640"/>
          </a:xfrm>
          <a:prstGeom prst="rect">
            <a:avLst/>
          </a:prstGeom>
        </p:spPr>
        <p:txBody>
          <a:bodyPr lIns="0" rIns="0" tIns="1332000" bIns="0">
            <a:no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55" name="PlaceHolder 14"/>
          <p:cNvSpPr>
            <a:spLocks noGrp="1"/>
          </p:cNvSpPr>
          <p:nvPr>
            <p:ph type="body"/>
          </p:nvPr>
        </p:nvSpPr>
        <p:spPr>
          <a:xfrm>
            <a:off x="7295400" y="34290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56" name="PlaceHolder 15"/>
          <p:cNvSpPr>
            <a:spLocks noGrp="1"/>
          </p:cNvSpPr>
          <p:nvPr>
            <p:ph type="body"/>
          </p:nvPr>
        </p:nvSpPr>
        <p:spPr>
          <a:xfrm>
            <a:off x="9428040" y="34290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57" name="PlaceHolder 16"/>
          <p:cNvSpPr>
            <a:spLocks noGrp="1"/>
          </p:cNvSpPr>
          <p:nvPr>
            <p:ph type="body"/>
          </p:nvPr>
        </p:nvSpPr>
        <p:spPr>
          <a:xfrm>
            <a:off x="5648400" y="7290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58" name="PlaceHolder 17"/>
          <p:cNvSpPr>
            <a:spLocks noGrp="1"/>
          </p:cNvSpPr>
          <p:nvPr>
            <p:ph type="body"/>
          </p:nvPr>
        </p:nvSpPr>
        <p:spPr>
          <a:xfrm>
            <a:off x="7781760" y="7290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59" name="PlaceHolder 18"/>
          <p:cNvSpPr>
            <a:spLocks noGrp="1"/>
          </p:cNvSpPr>
          <p:nvPr>
            <p:ph type="body"/>
          </p:nvPr>
        </p:nvSpPr>
        <p:spPr>
          <a:xfrm>
            <a:off x="9914760" y="7290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60" name="PlaceHolder 19"/>
          <p:cNvSpPr>
            <a:spLocks noGrp="1"/>
          </p:cNvSpPr>
          <p:nvPr>
            <p:ph type="body"/>
          </p:nvPr>
        </p:nvSpPr>
        <p:spPr>
          <a:xfrm>
            <a:off x="5648400" y="35982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61" name="PlaceHolder 20"/>
          <p:cNvSpPr>
            <a:spLocks noGrp="1"/>
          </p:cNvSpPr>
          <p:nvPr>
            <p:ph type="body"/>
          </p:nvPr>
        </p:nvSpPr>
        <p:spPr>
          <a:xfrm>
            <a:off x="7781760" y="35982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62" name="PlaceHolder 21"/>
          <p:cNvSpPr>
            <a:spLocks noGrp="1"/>
          </p:cNvSpPr>
          <p:nvPr>
            <p:ph type="body"/>
          </p:nvPr>
        </p:nvSpPr>
        <p:spPr>
          <a:xfrm>
            <a:off x="9914760" y="35982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5f5"/>
        </a:solidFill>
      </p:bgPr>
    </p:bg>
    <p:spTree>
      <p:nvGrpSpPr>
        <p:cNvPr id="1" name=""/>
        <p:cNvGrpSpPr/>
        <p:nvPr/>
      </p:nvGrpSpPr>
      <p:grpSpPr>
        <a:xfrm>
          <a:off x="0" y="0"/>
          <a:ext cx="0" cy="0"/>
          <a:chOff x="0" y="0"/>
          <a:chExt cx="0" cy="0"/>
        </a:xfrm>
      </p:grpSpPr>
      <p:sp>
        <p:nvSpPr>
          <p:cNvPr id="99" name="CustomShape 1"/>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fillRef idx="0"/>
          <a:effectRef idx="0"/>
          <a:fontRef idx="minor"/>
        </p:style>
      </p:sp>
      <p:sp>
        <p:nvSpPr>
          <p:cNvPr id="100" name="Line 2"/>
          <p:cNvSpPr/>
          <p:nvPr/>
        </p:nvSpPr>
        <p:spPr>
          <a:xfrm>
            <a:off x="0" y="6199560"/>
            <a:ext cx="4495680" cy="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101" name="CustomShape 3"/>
          <p:cNvSpPr/>
          <p:nvPr/>
        </p:nvSpPr>
        <p:spPr>
          <a:xfrm>
            <a:off x="0" y="0"/>
            <a:ext cx="48960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PlaceHolder 4"/>
          <p:cNvSpPr>
            <a:spLocks noGrp="1"/>
          </p:cNvSpPr>
          <p:nvPr>
            <p:ph type="title"/>
          </p:nvPr>
        </p:nvSpPr>
        <p:spPr>
          <a:xfrm>
            <a:off x="762120" y="559800"/>
            <a:ext cx="3833640" cy="2221200"/>
          </a:xfrm>
          <a:prstGeom prst="rect">
            <a:avLst/>
          </a:prstGeom>
        </p:spPr>
        <p:txBody>
          <a:bodyPr anchor="b">
            <a:noAutofit/>
          </a:bodyPr>
          <a:p>
            <a:pPr algn="r">
              <a:lnSpc>
                <a:spcPct val="90000"/>
              </a:lnSpc>
            </a:pPr>
            <a:r>
              <a:rPr b="0" i="1" lang="en-US" sz="5000" spc="-1" strike="noStrike">
                <a:solidFill>
                  <a:srgbClr val="262626"/>
                </a:solidFill>
                <a:latin typeface="Century Schoolbook"/>
              </a:rPr>
              <a:t>Click to edit Master title style</a:t>
            </a:r>
            <a:endParaRPr b="0" lang="en-US" sz="5000" spc="-1" strike="noStrike">
              <a:solidFill>
                <a:srgbClr val="000000"/>
              </a:solidFill>
              <a:latin typeface="Corbel"/>
            </a:endParaRPr>
          </a:p>
        </p:txBody>
      </p:sp>
      <p:sp>
        <p:nvSpPr>
          <p:cNvPr id="103" name="PlaceHolder 5"/>
          <p:cNvSpPr>
            <a:spLocks noGrp="1"/>
          </p:cNvSpPr>
          <p:nvPr>
            <p:ph type="body"/>
          </p:nvPr>
        </p:nvSpPr>
        <p:spPr>
          <a:xfrm>
            <a:off x="5162400" y="2019240"/>
            <a:ext cx="1943640" cy="2699640"/>
          </a:xfrm>
          <a:prstGeom prst="rect">
            <a:avLst/>
          </a:prstGeom>
        </p:spPr>
        <p:txBody>
          <a:bodyPr lIns="0" rIns="0" tIns="1332000" bIns="0">
            <a:noAutofit/>
          </a:bodyPr>
          <a:p>
            <a:pPr algn="ctr">
              <a:lnSpc>
                <a:spcPct val="112000"/>
              </a:lnSpc>
              <a:spcBef>
                <a:spcPts val="901"/>
              </a:spcBef>
            </a:pPr>
            <a:r>
              <a:rPr b="0" lang="en-US" sz="1600" spc="-1" strike="noStrike">
                <a:solidFill>
                  <a:srgbClr val="262626"/>
                </a:solidFill>
                <a:latin typeface="Corbel"/>
              </a:rPr>
              <a:t>Event Description</a:t>
            </a:r>
            <a:endParaRPr b="0" lang="en-US" sz="1600" spc="-1" strike="noStrike">
              <a:solidFill>
                <a:srgbClr val="262626"/>
              </a:solidFill>
              <a:latin typeface="Corbel"/>
            </a:endParaRPr>
          </a:p>
        </p:txBody>
      </p:sp>
      <p:sp>
        <p:nvSpPr>
          <p:cNvPr id="104" name="PlaceHolder 6"/>
          <p:cNvSpPr>
            <a:spLocks noGrp="1"/>
          </p:cNvSpPr>
          <p:nvPr>
            <p:ph type="dt"/>
          </p:nvPr>
        </p:nvSpPr>
        <p:spPr>
          <a:xfrm>
            <a:off x="762120" y="5929920"/>
            <a:ext cx="3814560" cy="364680"/>
          </a:xfrm>
          <a:prstGeom prst="rect">
            <a:avLst/>
          </a:prstGeom>
        </p:spPr>
        <p:txBody>
          <a:bodyPr>
            <a:noAutofit/>
          </a:bodyPr>
          <a:p>
            <a:pPr algn="r">
              <a:lnSpc>
                <a:spcPct val="100000"/>
              </a:lnSpc>
            </a:pPr>
            <a:fld id="{A507AA51-A7DE-4C4A-AD99-7B427528CE34}" type="datetime1">
              <a:rPr b="0" i="1" lang="en-IN" sz="1000" spc="-1" strike="noStrike">
                <a:solidFill>
                  <a:srgbClr val="262626"/>
                </a:solidFill>
                <a:latin typeface="Century Schoolbook"/>
              </a:rPr>
              <a:t>17/04/2020</a:t>
            </a:fld>
            <a:endParaRPr b="0" lang="en-IN" sz="1000" spc="-1" strike="noStrike">
              <a:latin typeface="Times New Roman"/>
            </a:endParaRPr>
          </a:p>
        </p:txBody>
      </p:sp>
      <p:sp>
        <p:nvSpPr>
          <p:cNvPr id="105" name="PlaceHolder 7"/>
          <p:cNvSpPr>
            <a:spLocks noGrp="1"/>
          </p:cNvSpPr>
          <p:nvPr>
            <p:ph type="ftr"/>
          </p:nvPr>
        </p:nvSpPr>
        <p:spPr>
          <a:xfrm>
            <a:off x="762120" y="6314400"/>
            <a:ext cx="3814560" cy="364680"/>
          </a:xfrm>
          <a:prstGeom prst="rect">
            <a:avLst/>
          </a:prstGeom>
        </p:spPr>
        <p:txBody>
          <a:bodyPr>
            <a:noAutofit/>
          </a:bodyPr>
          <a:p>
            <a:endParaRPr b="0" lang="en-IN" sz="2400" spc="-1" strike="noStrike">
              <a:latin typeface="Times New Roman"/>
            </a:endParaRPr>
          </a:p>
        </p:txBody>
      </p:sp>
      <p:sp>
        <p:nvSpPr>
          <p:cNvPr id="106" name="PlaceHolder 8"/>
          <p:cNvSpPr>
            <a:spLocks noGrp="1"/>
          </p:cNvSpPr>
          <p:nvPr>
            <p:ph type="sldNum"/>
          </p:nvPr>
        </p:nvSpPr>
        <p:spPr>
          <a:xfrm>
            <a:off x="11783880" y="5607720"/>
            <a:ext cx="407520" cy="364680"/>
          </a:xfrm>
          <a:prstGeom prst="rect">
            <a:avLst/>
          </a:prstGeom>
        </p:spPr>
        <p:txBody>
          <a:bodyPr anchor="ctr">
            <a:noAutofit/>
          </a:bodyPr>
          <a:p>
            <a:pPr algn="r">
              <a:lnSpc>
                <a:spcPct val="100000"/>
              </a:lnSpc>
            </a:pPr>
            <a:fld id="{A64C5D1E-5CBA-4486-B1F3-237D14995CB8}" type="slidenum">
              <a:rPr b="0" i="1" lang="en-IN" sz="1200" spc="-1" strike="noStrike">
                <a:solidFill>
                  <a:srgbClr val="f5f5f5"/>
                </a:solidFill>
                <a:latin typeface="Century Schoolbook"/>
              </a:rPr>
              <a:t>&lt;number&gt;</a:t>
            </a:fld>
            <a:endParaRPr b="0" lang="en-IN" sz="1200" spc="-1" strike="noStrike">
              <a:latin typeface="Times New Roman"/>
            </a:endParaRPr>
          </a:p>
        </p:txBody>
      </p:sp>
      <p:sp>
        <p:nvSpPr>
          <p:cNvPr id="107" name="PlaceHolder 9"/>
          <p:cNvSpPr>
            <a:spLocks noGrp="1"/>
          </p:cNvSpPr>
          <p:nvPr>
            <p:ph type="body"/>
          </p:nvPr>
        </p:nvSpPr>
        <p:spPr>
          <a:xfrm>
            <a:off x="7295760" y="2019240"/>
            <a:ext cx="1942920" cy="2699640"/>
          </a:xfrm>
          <a:prstGeom prst="rect">
            <a:avLst/>
          </a:prstGeom>
        </p:spPr>
        <p:txBody>
          <a:bodyPr lIns="0" rIns="0" tIns="1332000" bIns="0">
            <a:noAutofit/>
          </a:bodyPr>
          <a:p>
            <a:pPr algn="ctr">
              <a:lnSpc>
                <a:spcPct val="112000"/>
              </a:lnSpc>
              <a:spcBef>
                <a:spcPts val="901"/>
              </a:spcBef>
            </a:pPr>
            <a:r>
              <a:rPr b="0" lang="en-US" sz="1600" spc="-1" strike="noStrike">
                <a:solidFill>
                  <a:srgbClr val="262626"/>
                </a:solidFill>
                <a:latin typeface="Corbel"/>
              </a:rPr>
              <a:t>Event Description</a:t>
            </a:r>
            <a:endParaRPr b="0" lang="en-US" sz="1600" spc="-1" strike="noStrike">
              <a:solidFill>
                <a:srgbClr val="262626"/>
              </a:solidFill>
              <a:latin typeface="Corbel"/>
            </a:endParaRPr>
          </a:p>
        </p:txBody>
      </p:sp>
      <p:sp>
        <p:nvSpPr>
          <p:cNvPr id="108" name="PlaceHolder 10"/>
          <p:cNvSpPr>
            <a:spLocks noGrp="1"/>
          </p:cNvSpPr>
          <p:nvPr>
            <p:ph type="body"/>
          </p:nvPr>
        </p:nvSpPr>
        <p:spPr>
          <a:xfrm>
            <a:off x="9428040" y="2019240"/>
            <a:ext cx="1942920" cy="2699640"/>
          </a:xfrm>
          <a:prstGeom prst="rect">
            <a:avLst/>
          </a:prstGeom>
        </p:spPr>
        <p:txBody>
          <a:bodyPr lIns="0" rIns="0" tIns="1332000" bIns="0">
            <a:noAutofit/>
          </a:bodyPr>
          <a:p>
            <a:pPr algn="ctr">
              <a:lnSpc>
                <a:spcPct val="112000"/>
              </a:lnSpc>
              <a:spcBef>
                <a:spcPts val="901"/>
              </a:spcBef>
            </a:pPr>
            <a:r>
              <a:rPr b="0" lang="en-US" sz="1600" spc="-1" strike="noStrike">
                <a:solidFill>
                  <a:srgbClr val="262626"/>
                </a:solidFill>
                <a:latin typeface="Corbel"/>
              </a:rPr>
              <a:t>Event Description</a:t>
            </a:r>
            <a:endParaRPr b="0" lang="en-US" sz="1600" spc="-1" strike="noStrike">
              <a:solidFill>
                <a:srgbClr val="262626"/>
              </a:solidFill>
              <a:latin typeface="Corbel"/>
            </a:endParaRPr>
          </a:p>
        </p:txBody>
      </p:sp>
      <p:sp>
        <p:nvSpPr>
          <p:cNvPr id="109" name="PlaceHolder 11"/>
          <p:cNvSpPr>
            <a:spLocks noGrp="1"/>
          </p:cNvSpPr>
          <p:nvPr>
            <p:ph type="body"/>
          </p:nvPr>
        </p:nvSpPr>
        <p:spPr>
          <a:xfrm>
            <a:off x="5720400" y="2324160"/>
            <a:ext cx="827640" cy="827640"/>
          </a:xfrm>
          <a:prstGeom prst="rect">
            <a:avLst/>
          </a:prstGeom>
        </p:spPr>
        <p:txBody>
          <a:bodyPr lIns="0" rIns="0" tIns="0" bIns="0" anchor="ctr">
            <a:noAutofit/>
          </a:bodyPr>
          <a:p>
            <a:pPr algn="ctr">
              <a:lnSpc>
                <a:spcPct val="100000"/>
              </a:lnSpc>
              <a:spcBef>
                <a:spcPts val="901"/>
              </a:spcBef>
            </a:pPr>
            <a:r>
              <a:rPr b="0" i="1" lang="en-US" sz="2000" spc="-1" strike="noStrike">
                <a:solidFill>
                  <a:srgbClr val="ffffff"/>
                </a:solidFill>
                <a:latin typeface="Century Schoolbook"/>
              </a:rPr>
              <a:t>1</a:t>
            </a:r>
            <a:endParaRPr b="0" lang="en-US" sz="2000" spc="-1" strike="noStrike">
              <a:solidFill>
                <a:srgbClr val="262626"/>
              </a:solidFill>
              <a:latin typeface="Corbel"/>
            </a:endParaRPr>
          </a:p>
        </p:txBody>
      </p:sp>
      <p:sp>
        <p:nvSpPr>
          <p:cNvPr id="110" name="PlaceHolder 12"/>
          <p:cNvSpPr>
            <a:spLocks noGrp="1"/>
          </p:cNvSpPr>
          <p:nvPr>
            <p:ph type="body"/>
          </p:nvPr>
        </p:nvSpPr>
        <p:spPr>
          <a:xfrm>
            <a:off x="7853400" y="2324160"/>
            <a:ext cx="827640" cy="827640"/>
          </a:xfrm>
          <a:prstGeom prst="rect">
            <a:avLst/>
          </a:prstGeom>
        </p:spPr>
        <p:txBody>
          <a:bodyPr lIns="0" rIns="0" tIns="0" bIns="0" anchor="ctr">
            <a:noAutofit/>
          </a:bodyPr>
          <a:p>
            <a:pPr algn="ctr">
              <a:lnSpc>
                <a:spcPct val="112000"/>
              </a:lnSpc>
              <a:spcBef>
                <a:spcPts val="901"/>
              </a:spcBef>
            </a:pPr>
            <a:r>
              <a:rPr b="0" i="1" lang="en-US" sz="2000" spc="-1" strike="noStrike">
                <a:solidFill>
                  <a:srgbClr val="ffffff"/>
                </a:solidFill>
                <a:latin typeface="Century Schoolbook"/>
              </a:rPr>
              <a:t>2</a:t>
            </a:r>
            <a:endParaRPr b="0" lang="en-US" sz="2000" spc="-1" strike="noStrike">
              <a:solidFill>
                <a:srgbClr val="262626"/>
              </a:solidFill>
              <a:latin typeface="Corbel"/>
            </a:endParaRPr>
          </a:p>
        </p:txBody>
      </p:sp>
      <p:sp>
        <p:nvSpPr>
          <p:cNvPr id="111" name="PlaceHolder 13"/>
          <p:cNvSpPr>
            <a:spLocks noGrp="1"/>
          </p:cNvSpPr>
          <p:nvPr>
            <p:ph type="body"/>
          </p:nvPr>
        </p:nvSpPr>
        <p:spPr>
          <a:xfrm>
            <a:off x="9985680" y="2324160"/>
            <a:ext cx="827640" cy="827640"/>
          </a:xfrm>
          <a:prstGeom prst="rect">
            <a:avLst/>
          </a:prstGeom>
        </p:spPr>
        <p:txBody>
          <a:bodyPr lIns="0" rIns="0" tIns="0" bIns="0" anchor="ctr">
            <a:noAutofit/>
          </a:bodyPr>
          <a:p>
            <a:pPr algn="ctr">
              <a:lnSpc>
                <a:spcPct val="112000"/>
              </a:lnSpc>
              <a:spcBef>
                <a:spcPts val="901"/>
              </a:spcBef>
            </a:pPr>
            <a:r>
              <a:rPr b="0" i="1" lang="en-US" sz="2000" spc="-1" strike="noStrike">
                <a:solidFill>
                  <a:srgbClr val="ffffff"/>
                </a:solidFill>
                <a:latin typeface="Century Schoolbook"/>
              </a:rPr>
              <a:t>3</a:t>
            </a:r>
            <a:endParaRPr b="0" lang="en-US" sz="2000" spc="-1" strike="noStrike">
              <a:solidFill>
                <a:srgbClr val="262626"/>
              </a:solidFill>
              <a:latin typeface="Corbel"/>
            </a:endParaRPr>
          </a:p>
        </p:txBody>
      </p:sp>
      <p:sp>
        <p:nvSpPr>
          <p:cNvPr id="112" name="PlaceHolder 14"/>
          <p:cNvSpPr>
            <a:spLocks noGrp="1"/>
          </p:cNvSpPr>
          <p:nvPr>
            <p:ph type="body"/>
          </p:nvPr>
        </p:nvSpPr>
        <p:spPr>
          <a:xfrm>
            <a:off x="762120" y="2895480"/>
            <a:ext cx="3842280" cy="2855520"/>
          </a:xfrm>
          <a:prstGeom prst="rect">
            <a:avLst/>
          </a:prstGeom>
        </p:spPr>
        <p:txBody>
          <a:bodyPr>
            <a:noAutofit/>
          </a:bodyPr>
          <a:p>
            <a:pPr algn="r">
              <a:lnSpc>
                <a:spcPct val="112000"/>
              </a:lnSpc>
              <a:spcBef>
                <a:spcPts val="901"/>
              </a:spcBef>
            </a:pPr>
            <a:r>
              <a:rPr b="0" lang="en-US" sz="2000" spc="-1" strike="noStrike">
                <a:solidFill>
                  <a:srgbClr val="262626"/>
                </a:solidFill>
                <a:latin typeface="Corbel"/>
              </a:rPr>
              <a:t>Place your subtitle here</a:t>
            </a:r>
            <a:endParaRPr b="0" lang="en-US" sz="2000" spc="-1" strike="noStrike">
              <a:solidFill>
                <a:srgbClr val="262626"/>
              </a:solidFill>
              <a:latin typeface="Corbel"/>
            </a:endParaRPr>
          </a:p>
        </p:txBody>
      </p:sp>
      <p:sp>
        <p:nvSpPr>
          <p:cNvPr id="113" name="Line 15"/>
          <p:cNvSpPr/>
          <p:nvPr/>
        </p:nvSpPr>
        <p:spPr>
          <a:xfrm>
            <a:off x="0" y="6199560"/>
            <a:ext cx="4495680" cy="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5f5"/>
        </a:solidFill>
      </p:bgPr>
    </p:bg>
    <p:spTree>
      <p:nvGrpSpPr>
        <p:cNvPr id="1" name=""/>
        <p:cNvGrpSpPr/>
        <p:nvPr/>
      </p:nvGrpSpPr>
      <p:grpSpPr>
        <a:xfrm>
          <a:off x="0" y="0"/>
          <a:ext cx="0" cy="0"/>
          <a:chOff x="0" y="0"/>
          <a:chExt cx="0" cy="0"/>
        </a:xfrm>
      </p:grpSpPr>
      <p:sp>
        <p:nvSpPr>
          <p:cNvPr id="150" name="CustomShape 1"/>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fillRef idx="0"/>
          <a:effectRef idx="0"/>
          <a:fontRef idx="minor"/>
        </p:style>
      </p:sp>
      <p:sp>
        <p:nvSpPr>
          <p:cNvPr id="151" name="Line 2"/>
          <p:cNvSpPr/>
          <p:nvPr/>
        </p:nvSpPr>
        <p:spPr>
          <a:xfrm>
            <a:off x="0" y="6199560"/>
            <a:ext cx="4495680" cy="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152" name="CustomShape 3"/>
          <p:cNvSpPr/>
          <p:nvPr/>
        </p:nvSpPr>
        <p:spPr>
          <a:xfrm>
            <a:off x="0" y="0"/>
            <a:ext cx="48960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PlaceHolder 4"/>
          <p:cNvSpPr>
            <a:spLocks noGrp="1"/>
          </p:cNvSpPr>
          <p:nvPr>
            <p:ph type="body"/>
          </p:nvPr>
        </p:nvSpPr>
        <p:spPr>
          <a:xfrm>
            <a:off x="762120" y="2895480"/>
            <a:ext cx="3842280" cy="2855520"/>
          </a:xfrm>
          <a:prstGeom prst="rect">
            <a:avLst/>
          </a:prstGeom>
        </p:spPr>
        <p:txBody>
          <a:bodyPr>
            <a:noAutofit/>
          </a:bodyPr>
          <a:p>
            <a:pPr algn="r">
              <a:lnSpc>
                <a:spcPct val="112000"/>
              </a:lnSpc>
              <a:spcBef>
                <a:spcPts val="901"/>
              </a:spcBef>
            </a:pPr>
            <a:r>
              <a:rPr b="0" lang="en-US" sz="2000" spc="-1" strike="noStrike">
                <a:solidFill>
                  <a:srgbClr val="262626"/>
                </a:solidFill>
                <a:latin typeface="Corbel"/>
              </a:rPr>
              <a:t>Place your subtitle here</a:t>
            </a:r>
            <a:endParaRPr b="0" lang="en-US" sz="2000" spc="-1" strike="noStrike">
              <a:solidFill>
                <a:srgbClr val="262626"/>
              </a:solidFill>
              <a:latin typeface="Corbel"/>
            </a:endParaRPr>
          </a:p>
        </p:txBody>
      </p:sp>
      <p:sp>
        <p:nvSpPr>
          <p:cNvPr id="154" name="PlaceHolder 5"/>
          <p:cNvSpPr>
            <a:spLocks noGrp="1"/>
          </p:cNvSpPr>
          <p:nvPr>
            <p:ph type="body"/>
          </p:nvPr>
        </p:nvSpPr>
        <p:spPr>
          <a:xfrm>
            <a:off x="5181480" y="569160"/>
            <a:ext cx="6248160" cy="5654880"/>
          </a:xfrm>
          <a:prstGeom prst="rect">
            <a:avLst/>
          </a:prstGeom>
        </p:spPr>
        <p:txBody>
          <a:bodyPr>
            <a:noAutofit/>
          </a:bodyPr>
          <a:p>
            <a:pPr marL="283320" indent="-282960">
              <a:lnSpc>
                <a:spcPct val="112000"/>
              </a:lnSpc>
              <a:spcBef>
                <a:spcPts val="901"/>
              </a:spcBef>
              <a:buClr>
                <a:srgbClr val="262626"/>
              </a:buClr>
              <a:buFont typeface="Arial"/>
              <a:buChar char="•"/>
            </a:pPr>
            <a:r>
              <a:rPr b="0" lang="en-US" sz="2000" spc="-1" strike="noStrike">
                <a:solidFill>
                  <a:srgbClr val="262626"/>
                </a:solidFill>
                <a:latin typeface="Corbel"/>
              </a:rPr>
              <a:t>Edit Master text styles</a:t>
            </a:r>
            <a:endParaRPr b="0" lang="en-US" sz="2000" spc="-1" strike="noStrike">
              <a:solidFill>
                <a:srgbClr val="262626"/>
              </a:solidFill>
              <a:latin typeface="Corbel"/>
            </a:endParaRPr>
          </a:p>
          <a:p>
            <a:pPr lvl="1" marL="685800" indent="-282960">
              <a:lnSpc>
                <a:spcPct val="112000"/>
              </a:lnSpc>
              <a:spcBef>
                <a:spcPts val="901"/>
              </a:spcBef>
              <a:buClr>
                <a:srgbClr val="262626"/>
              </a:buClr>
              <a:buFont typeface="Corbel"/>
              <a:buChar char="–"/>
            </a:pPr>
            <a:r>
              <a:rPr b="0" lang="en-US" sz="1800" spc="-1" strike="noStrike">
                <a:solidFill>
                  <a:srgbClr val="262626"/>
                </a:solidFill>
                <a:latin typeface="Corbel"/>
              </a:rPr>
              <a:t>Second level</a:t>
            </a:r>
            <a:endParaRPr b="0" lang="en-US" sz="1800" spc="-1" strike="noStrike">
              <a:solidFill>
                <a:srgbClr val="262626"/>
              </a:solidFill>
              <a:latin typeface="Corbel"/>
            </a:endParaRPr>
          </a:p>
          <a:p>
            <a:pPr lvl="2" marL="1143000" indent="-282960">
              <a:lnSpc>
                <a:spcPct val="112000"/>
              </a:lnSpc>
              <a:spcBef>
                <a:spcPts val="901"/>
              </a:spcBef>
              <a:buClr>
                <a:srgbClr val="262626"/>
              </a:buClr>
              <a:buFont typeface="Arial"/>
              <a:buChar char="•"/>
            </a:pPr>
            <a:r>
              <a:rPr b="0" lang="en-US" sz="1600" spc="-1" strike="noStrike">
                <a:solidFill>
                  <a:srgbClr val="262626"/>
                </a:solidFill>
                <a:latin typeface="Corbel"/>
              </a:rPr>
              <a:t>Third level</a:t>
            </a:r>
            <a:endParaRPr b="0" lang="en-US" sz="1600" spc="-1" strike="noStrike">
              <a:solidFill>
                <a:srgbClr val="262626"/>
              </a:solidFill>
              <a:latin typeface="Corbel"/>
            </a:endParaRPr>
          </a:p>
          <a:p>
            <a:pPr lvl="3" marL="1600200" indent="-282960">
              <a:lnSpc>
                <a:spcPct val="112000"/>
              </a:lnSpc>
              <a:spcBef>
                <a:spcPts val="901"/>
              </a:spcBef>
              <a:buClr>
                <a:srgbClr val="262626"/>
              </a:buClr>
              <a:buFont typeface="Corbel"/>
              <a:buChar char="–"/>
            </a:pPr>
            <a:r>
              <a:rPr b="0" lang="en-US" sz="1400" spc="-1" strike="noStrike">
                <a:solidFill>
                  <a:srgbClr val="262626"/>
                </a:solidFill>
                <a:latin typeface="Corbel"/>
              </a:rPr>
              <a:t>Fourth level</a:t>
            </a:r>
            <a:endParaRPr b="0" i="1" lang="en-US" sz="1400" spc="-1" strike="noStrike">
              <a:solidFill>
                <a:srgbClr val="262626"/>
              </a:solidFill>
              <a:latin typeface="Corbel"/>
            </a:endParaRPr>
          </a:p>
          <a:p>
            <a:pPr lvl="4" marL="2057400" indent="-282960">
              <a:lnSpc>
                <a:spcPct val="112000"/>
              </a:lnSpc>
              <a:spcBef>
                <a:spcPts val="901"/>
              </a:spcBef>
              <a:buClr>
                <a:srgbClr val="262626"/>
              </a:buClr>
              <a:buFont typeface="Arial"/>
              <a:buChar char="•"/>
            </a:pPr>
            <a:r>
              <a:rPr b="0" i="1" lang="en-US" sz="1400" spc="-1" strike="noStrike">
                <a:solidFill>
                  <a:srgbClr val="262626"/>
                </a:solidFill>
                <a:latin typeface="Corbel"/>
              </a:rPr>
              <a:t>Fifth level</a:t>
            </a:r>
            <a:endParaRPr b="0" i="1" lang="en-US" sz="1400" spc="-1" strike="noStrike">
              <a:solidFill>
                <a:srgbClr val="262626"/>
              </a:solidFill>
              <a:latin typeface="Corbel"/>
            </a:endParaRPr>
          </a:p>
        </p:txBody>
      </p:sp>
      <p:sp>
        <p:nvSpPr>
          <p:cNvPr id="155" name="PlaceHolder 6"/>
          <p:cNvSpPr>
            <a:spLocks noGrp="1"/>
          </p:cNvSpPr>
          <p:nvPr>
            <p:ph type="dt"/>
          </p:nvPr>
        </p:nvSpPr>
        <p:spPr>
          <a:xfrm>
            <a:off x="762120" y="5929920"/>
            <a:ext cx="3814560" cy="364680"/>
          </a:xfrm>
          <a:prstGeom prst="rect">
            <a:avLst/>
          </a:prstGeom>
        </p:spPr>
        <p:txBody>
          <a:bodyPr>
            <a:noAutofit/>
          </a:bodyPr>
          <a:p>
            <a:pPr algn="r">
              <a:lnSpc>
                <a:spcPct val="100000"/>
              </a:lnSpc>
            </a:pPr>
            <a:fld id="{0C56CB83-D4A0-4989-9320-B04712881135}" type="datetime1">
              <a:rPr b="0" i="1" lang="en-IN" sz="1000" spc="-1" strike="noStrike">
                <a:solidFill>
                  <a:srgbClr val="262626"/>
                </a:solidFill>
                <a:latin typeface="Century Schoolbook"/>
              </a:rPr>
              <a:t>17/04/2020</a:t>
            </a:fld>
            <a:endParaRPr b="0" lang="en-IN" sz="1000" spc="-1" strike="noStrike">
              <a:latin typeface="Times New Roman"/>
            </a:endParaRPr>
          </a:p>
        </p:txBody>
      </p:sp>
      <p:sp>
        <p:nvSpPr>
          <p:cNvPr id="156" name="PlaceHolder 7"/>
          <p:cNvSpPr>
            <a:spLocks noGrp="1"/>
          </p:cNvSpPr>
          <p:nvPr>
            <p:ph type="ftr"/>
          </p:nvPr>
        </p:nvSpPr>
        <p:spPr>
          <a:xfrm>
            <a:off x="762120" y="6314400"/>
            <a:ext cx="3814560" cy="364680"/>
          </a:xfrm>
          <a:prstGeom prst="rect">
            <a:avLst/>
          </a:prstGeom>
        </p:spPr>
        <p:txBody>
          <a:bodyPr>
            <a:noAutofit/>
          </a:bodyPr>
          <a:p>
            <a:endParaRPr b="0" lang="en-IN" sz="2400" spc="-1" strike="noStrike">
              <a:latin typeface="Times New Roman"/>
            </a:endParaRPr>
          </a:p>
        </p:txBody>
      </p:sp>
      <p:sp>
        <p:nvSpPr>
          <p:cNvPr id="157" name="PlaceHolder 8"/>
          <p:cNvSpPr>
            <a:spLocks noGrp="1"/>
          </p:cNvSpPr>
          <p:nvPr>
            <p:ph type="sldNum"/>
          </p:nvPr>
        </p:nvSpPr>
        <p:spPr>
          <a:xfrm>
            <a:off x="11783880" y="5607720"/>
            <a:ext cx="407520" cy="364680"/>
          </a:xfrm>
          <a:prstGeom prst="rect">
            <a:avLst/>
          </a:prstGeom>
        </p:spPr>
        <p:txBody>
          <a:bodyPr anchor="ctr">
            <a:noAutofit/>
          </a:bodyPr>
          <a:p>
            <a:pPr algn="r">
              <a:lnSpc>
                <a:spcPct val="100000"/>
              </a:lnSpc>
            </a:pPr>
            <a:fld id="{5ECA5D6B-CA77-420D-AF3F-C985663BF52F}" type="slidenum">
              <a:rPr b="0" i="1" lang="en-IN" sz="1200" spc="-1" strike="noStrike">
                <a:solidFill>
                  <a:srgbClr val="f5f5f5"/>
                </a:solidFill>
                <a:latin typeface="Century Schoolbook"/>
              </a:rPr>
              <a:t>&lt;number&gt;</a:t>
            </a:fld>
            <a:endParaRPr b="0" lang="en-IN" sz="1200" spc="-1" strike="noStrike">
              <a:latin typeface="Times New Roman"/>
            </a:endParaRPr>
          </a:p>
        </p:txBody>
      </p:sp>
      <p:sp>
        <p:nvSpPr>
          <p:cNvPr id="158" name="PlaceHolder 9"/>
          <p:cNvSpPr>
            <a:spLocks noGrp="1"/>
          </p:cNvSpPr>
          <p:nvPr>
            <p:ph type="title"/>
          </p:nvPr>
        </p:nvSpPr>
        <p:spPr>
          <a:xfrm>
            <a:off x="762120" y="559800"/>
            <a:ext cx="3833640" cy="2221200"/>
          </a:xfrm>
          <a:prstGeom prst="rect">
            <a:avLst/>
          </a:prstGeom>
        </p:spPr>
        <p:txBody>
          <a:bodyPr anchor="b">
            <a:noAutofit/>
          </a:bodyPr>
          <a:p>
            <a:pPr algn="r">
              <a:lnSpc>
                <a:spcPct val="90000"/>
              </a:lnSpc>
            </a:pPr>
            <a:r>
              <a:rPr b="0" i="1" lang="en-US" sz="5000" spc="-1" strike="noStrike">
                <a:solidFill>
                  <a:srgbClr val="262626"/>
                </a:solidFill>
                <a:latin typeface="Century Schoolbook"/>
              </a:rPr>
              <a:t>Click to edit Master title style</a:t>
            </a:r>
            <a:endParaRPr b="0" lang="en-US" sz="5000" spc="-1" strike="noStrike">
              <a:solidFill>
                <a:srgbClr val="000000"/>
              </a:solidFill>
              <a:latin typeface="Corbel"/>
            </a:endParaRPr>
          </a:p>
        </p:txBody>
      </p:sp>
      <p:sp>
        <p:nvSpPr>
          <p:cNvPr id="159" name="Line 10"/>
          <p:cNvSpPr/>
          <p:nvPr/>
        </p:nvSpPr>
        <p:spPr>
          <a:xfrm>
            <a:off x="0" y="6199560"/>
            <a:ext cx="4495680" cy="0"/>
          </a:xfrm>
          <a:prstGeom prst="line">
            <a:avLst/>
          </a:prstGeom>
          <a:ln w="25560">
            <a:solidFill>
              <a:schemeClr val="accent1"/>
            </a:solidFill>
            <a:round/>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5f5"/>
        </a:solidFill>
      </p:bgPr>
    </p:bg>
    <p:spTree>
      <p:nvGrpSpPr>
        <p:cNvPr id="1" name=""/>
        <p:cNvGrpSpPr/>
        <p:nvPr/>
      </p:nvGrpSpPr>
      <p:grpSpPr>
        <a:xfrm>
          <a:off x="0" y="0"/>
          <a:ext cx="0" cy="0"/>
          <a:chOff x="0" y="0"/>
          <a:chExt cx="0" cy="0"/>
        </a:xfrm>
      </p:grpSpPr>
      <p:sp>
        <p:nvSpPr>
          <p:cNvPr id="196" name="CustomShape 1" hidden="1"/>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fillRef idx="0"/>
          <a:effectRef idx="0"/>
          <a:fontRef idx="minor"/>
        </p:style>
      </p:sp>
      <p:sp>
        <p:nvSpPr>
          <p:cNvPr id="197" name="Line 2"/>
          <p:cNvSpPr/>
          <p:nvPr/>
        </p:nvSpPr>
        <p:spPr>
          <a:xfrm>
            <a:off x="0" y="6199560"/>
            <a:ext cx="4495680" cy="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198" name="CustomShape 3"/>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a:noFill/>
          </a:ln>
        </p:spPr>
        <p:style>
          <a:lnRef idx="0"/>
          <a:fillRef idx="0"/>
          <a:effectRef idx="0"/>
          <a:fontRef idx="minor"/>
        </p:style>
      </p:sp>
      <p:sp>
        <p:nvSpPr>
          <p:cNvPr id="199" name="CustomShape 4"/>
          <p:cNvSpPr/>
          <p:nvPr/>
        </p:nvSpPr>
        <p:spPr>
          <a:xfrm>
            <a:off x="0" y="0"/>
            <a:ext cx="48960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00" name="PlaceHolder 5"/>
          <p:cNvSpPr>
            <a:spLocks noGrp="1"/>
          </p:cNvSpPr>
          <p:nvPr>
            <p:ph type="title"/>
          </p:nvPr>
        </p:nvSpPr>
        <p:spPr>
          <a:xfrm>
            <a:off x="762120" y="559800"/>
            <a:ext cx="3833640" cy="2221200"/>
          </a:xfrm>
          <a:prstGeom prst="rect">
            <a:avLst/>
          </a:prstGeom>
        </p:spPr>
        <p:txBody>
          <a:bodyPr anchor="b">
            <a:noAutofit/>
          </a:bodyPr>
          <a:p>
            <a:pPr algn="r">
              <a:lnSpc>
                <a:spcPct val="90000"/>
              </a:lnSpc>
            </a:pPr>
            <a:r>
              <a:rPr b="0" i="1" lang="en-US" sz="5000" spc="-1" strike="noStrike">
                <a:solidFill>
                  <a:srgbClr val="ffffff"/>
                </a:solidFill>
                <a:latin typeface="Century Schoolbook"/>
              </a:rPr>
              <a:t>Click to edit Master title style</a:t>
            </a:r>
            <a:endParaRPr b="0" lang="en-US" sz="5000" spc="-1" strike="noStrike">
              <a:solidFill>
                <a:srgbClr val="000000"/>
              </a:solidFill>
              <a:latin typeface="Corbel"/>
            </a:endParaRPr>
          </a:p>
        </p:txBody>
      </p:sp>
      <p:sp>
        <p:nvSpPr>
          <p:cNvPr id="201" name="PlaceHolder 6"/>
          <p:cNvSpPr>
            <a:spLocks noGrp="1"/>
          </p:cNvSpPr>
          <p:nvPr>
            <p:ph type="dt"/>
          </p:nvPr>
        </p:nvSpPr>
        <p:spPr>
          <a:xfrm>
            <a:off x="762120" y="5929920"/>
            <a:ext cx="3814560" cy="364680"/>
          </a:xfrm>
          <a:prstGeom prst="rect">
            <a:avLst/>
          </a:prstGeom>
        </p:spPr>
        <p:txBody>
          <a:bodyPr>
            <a:noAutofit/>
          </a:bodyPr>
          <a:p>
            <a:pPr algn="r">
              <a:lnSpc>
                <a:spcPct val="100000"/>
              </a:lnSpc>
            </a:pPr>
            <a:fld id="{ACFFAF07-7D38-44B8-B2DE-CBA1DB545582}" type="datetime1">
              <a:rPr b="0" i="1" lang="en-IN" sz="1000" spc="-1" strike="noStrike">
                <a:solidFill>
                  <a:srgbClr val="ffffff"/>
                </a:solidFill>
                <a:latin typeface="Century Schoolbook"/>
              </a:rPr>
              <a:t>17/04/2020</a:t>
            </a:fld>
            <a:endParaRPr b="0" lang="en-IN" sz="1000" spc="-1" strike="noStrike">
              <a:latin typeface="Times New Roman"/>
            </a:endParaRPr>
          </a:p>
        </p:txBody>
      </p:sp>
      <p:sp>
        <p:nvSpPr>
          <p:cNvPr id="202" name="PlaceHolder 7"/>
          <p:cNvSpPr>
            <a:spLocks noGrp="1"/>
          </p:cNvSpPr>
          <p:nvPr>
            <p:ph type="ftr"/>
          </p:nvPr>
        </p:nvSpPr>
        <p:spPr>
          <a:xfrm>
            <a:off x="762120" y="6314400"/>
            <a:ext cx="3814560" cy="364680"/>
          </a:xfrm>
          <a:prstGeom prst="rect">
            <a:avLst/>
          </a:prstGeom>
        </p:spPr>
        <p:txBody>
          <a:bodyPr>
            <a:noAutofit/>
          </a:bodyPr>
          <a:p>
            <a:endParaRPr b="0" lang="en-IN" sz="2400" spc="-1" strike="noStrike">
              <a:latin typeface="Times New Roman"/>
            </a:endParaRPr>
          </a:p>
        </p:txBody>
      </p:sp>
      <p:sp>
        <p:nvSpPr>
          <p:cNvPr id="203" name="PlaceHolder 8"/>
          <p:cNvSpPr>
            <a:spLocks noGrp="1"/>
          </p:cNvSpPr>
          <p:nvPr>
            <p:ph type="sldNum"/>
          </p:nvPr>
        </p:nvSpPr>
        <p:spPr>
          <a:xfrm>
            <a:off x="11783880" y="5607720"/>
            <a:ext cx="407520" cy="364680"/>
          </a:xfrm>
          <a:prstGeom prst="rect">
            <a:avLst/>
          </a:prstGeom>
        </p:spPr>
        <p:txBody>
          <a:bodyPr anchor="ctr">
            <a:noAutofit/>
          </a:bodyPr>
          <a:p>
            <a:pPr algn="r">
              <a:lnSpc>
                <a:spcPct val="100000"/>
              </a:lnSpc>
            </a:pPr>
            <a:fld id="{84773407-7DF0-4486-9797-9890390E4F0E}" type="slidenum">
              <a:rPr b="0" i="1" lang="en-IN" sz="1200" spc="-1" strike="noStrike">
                <a:solidFill>
                  <a:srgbClr val="f5f5f5"/>
                </a:solidFill>
                <a:latin typeface="Century Schoolbook"/>
              </a:rPr>
              <a:t>&lt;number&gt;</a:t>
            </a:fld>
            <a:endParaRPr b="0" lang="en-IN" sz="1200" spc="-1" strike="noStrike">
              <a:latin typeface="Times New Roman"/>
            </a:endParaRPr>
          </a:p>
        </p:txBody>
      </p:sp>
      <p:sp>
        <p:nvSpPr>
          <p:cNvPr id="204" name="PlaceHolder 9"/>
          <p:cNvSpPr>
            <a:spLocks noGrp="1"/>
          </p:cNvSpPr>
          <p:nvPr>
            <p:ph type="body"/>
          </p:nvPr>
        </p:nvSpPr>
        <p:spPr>
          <a:xfrm>
            <a:off x="762120" y="2895480"/>
            <a:ext cx="3842280" cy="2855520"/>
          </a:xfrm>
          <a:prstGeom prst="rect">
            <a:avLst/>
          </a:prstGeom>
        </p:spPr>
        <p:txBody>
          <a:bodyPr>
            <a:noAutofit/>
          </a:bodyPr>
          <a:p>
            <a:pPr algn="r">
              <a:lnSpc>
                <a:spcPct val="112000"/>
              </a:lnSpc>
              <a:spcBef>
                <a:spcPts val="901"/>
              </a:spcBef>
            </a:pPr>
            <a:r>
              <a:rPr b="0" lang="en-US" sz="2000" spc="-1" strike="noStrike">
                <a:solidFill>
                  <a:srgbClr val="ffffff"/>
                </a:solidFill>
                <a:latin typeface="Corbel"/>
              </a:rPr>
              <a:t>Place your subtitle here</a:t>
            </a:r>
            <a:endParaRPr b="0" lang="en-US" sz="2000" spc="-1" strike="noStrike">
              <a:solidFill>
                <a:srgbClr val="262626"/>
              </a:solidFill>
              <a:latin typeface="Corbel"/>
            </a:endParaRPr>
          </a:p>
        </p:txBody>
      </p:sp>
      <p:sp>
        <p:nvSpPr>
          <p:cNvPr id="205" name="Line 10"/>
          <p:cNvSpPr/>
          <p:nvPr/>
        </p:nvSpPr>
        <p:spPr>
          <a:xfrm>
            <a:off x="0" y="6199560"/>
            <a:ext cx="4495680" cy="0"/>
          </a:xfrm>
          <a:prstGeom prst="line">
            <a:avLst/>
          </a:prstGeom>
          <a:ln w="25560">
            <a:solidFill>
              <a:schemeClr val="accent1"/>
            </a:solidFill>
            <a:round/>
          </a:ln>
        </p:spPr>
        <p:style>
          <a:lnRef idx="1">
            <a:schemeClr val="accent1"/>
          </a:lnRef>
          <a:fillRef idx="0">
            <a:schemeClr val="accent1"/>
          </a:fillRef>
          <a:effectRef idx="0">
            <a:schemeClr val="accent1"/>
          </a:effectRef>
          <a:fontRef idx="minor"/>
        </p:style>
      </p:sp>
      <p:sp>
        <p:nvSpPr>
          <p:cNvPr id="206" name="PlaceHolder 11"/>
          <p:cNvSpPr>
            <a:spLocks noGrp="1"/>
          </p:cNvSpPr>
          <p:nvPr>
            <p:ph type="body"/>
          </p:nvPr>
        </p:nvSpPr>
        <p:spPr>
          <a:xfrm>
            <a:off x="5162400" y="5598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207" name="PlaceHolder 12"/>
          <p:cNvSpPr>
            <a:spLocks noGrp="1"/>
          </p:cNvSpPr>
          <p:nvPr>
            <p:ph type="body"/>
          </p:nvPr>
        </p:nvSpPr>
        <p:spPr>
          <a:xfrm>
            <a:off x="7295760" y="5598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208" name="PlaceHolder 13"/>
          <p:cNvSpPr>
            <a:spLocks noGrp="1"/>
          </p:cNvSpPr>
          <p:nvPr>
            <p:ph type="body"/>
          </p:nvPr>
        </p:nvSpPr>
        <p:spPr>
          <a:xfrm>
            <a:off x="9428760" y="5598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209" name="PlaceHolder 14"/>
          <p:cNvSpPr>
            <a:spLocks noGrp="1"/>
          </p:cNvSpPr>
          <p:nvPr>
            <p:ph type="body"/>
          </p:nvPr>
        </p:nvSpPr>
        <p:spPr>
          <a:xfrm>
            <a:off x="5162400" y="3429000"/>
            <a:ext cx="1943640" cy="2699640"/>
          </a:xfrm>
          <a:prstGeom prst="rect">
            <a:avLst/>
          </a:prstGeom>
        </p:spPr>
        <p:txBody>
          <a:bodyPr lIns="0" rIns="0" tIns="1332000" bIns="0">
            <a:no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210" name="PlaceHolder 15"/>
          <p:cNvSpPr>
            <a:spLocks noGrp="1"/>
          </p:cNvSpPr>
          <p:nvPr>
            <p:ph type="body"/>
          </p:nvPr>
        </p:nvSpPr>
        <p:spPr>
          <a:xfrm>
            <a:off x="7295400" y="34290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211" name="PlaceHolder 16"/>
          <p:cNvSpPr>
            <a:spLocks noGrp="1"/>
          </p:cNvSpPr>
          <p:nvPr>
            <p:ph type="body"/>
          </p:nvPr>
        </p:nvSpPr>
        <p:spPr>
          <a:xfrm>
            <a:off x="9428040" y="3429000"/>
            <a:ext cx="1943640" cy="2699640"/>
          </a:xfrm>
          <a:prstGeom prst="rect">
            <a:avLst/>
          </a:prstGeom>
        </p:spPr>
        <p:txBody>
          <a:bodyPr lIns="0" rIns="0" tIns="1332000" bIns="0">
            <a:normAutofit/>
          </a:bodyPr>
          <a:p>
            <a:pPr algn="ctr">
              <a:lnSpc>
                <a:spcPct val="112000"/>
              </a:lnSpc>
              <a:spcBef>
                <a:spcPts val="901"/>
              </a:spcBef>
            </a:pPr>
            <a:r>
              <a:rPr b="0" lang="en-US" sz="1600" spc="-1" strike="noStrike">
                <a:solidFill>
                  <a:srgbClr val="262626"/>
                </a:solidFill>
                <a:latin typeface="Corbel"/>
              </a:rPr>
              <a:t>Item Description</a:t>
            </a:r>
            <a:endParaRPr b="0" lang="en-US" sz="1600" spc="-1" strike="noStrike">
              <a:solidFill>
                <a:srgbClr val="262626"/>
              </a:solidFill>
              <a:latin typeface="Corbel"/>
            </a:endParaRPr>
          </a:p>
        </p:txBody>
      </p:sp>
      <p:sp>
        <p:nvSpPr>
          <p:cNvPr id="212" name="PlaceHolder 17"/>
          <p:cNvSpPr>
            <a:spLocks noGrp="1"/>
          </p:cNvSpPr>
          <p:nvPr>
            <p:ph type="body"/>
          </p:nvPr>
        </p:nvSpPr>
        <p:spPr>
          <a:xfrm>
            <a:off x="5648400" y="7290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213" name="PlaceHolder 18"/>
          <p:cNvSpPr>
            <a:spLocks noGrp="1"/>
          </p:cNvSpPr>
          <p:nvPr>
            <p:ph type="body"/>
          </p:nvPr>
        </p:nvSpPr>
        <p:spPr>
          <a:xfrm>
            <a:off x="7781760" y="7290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214" name="PlaceHolder 19"/>
          <p:cNvSpPr>
            <a:spLocks noGrp="1"/>
          </p:cNvSpPr>
          <p:nvPr>
            <p:ph type="body"/>
          </p:nvPr>
        </p:nvSpPr>
        <p:spPr>
          <a:xfrm>
            <a:off x="9914760" y="7290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215" name="PlaceHolder 20"/>
          <p:cNvSpPr>
            <a:spLocks noGrp="1"/>
          </p:cNvSpPr>
          <p:nvPr>
            <p:ph type="body"/>
          </p:nvPr>
        </p:nvSpPr>
        <p:spPr>
          <a:xfrm>
            <a:off x="5648400" y="35982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216" name="PlaceHolder 21"/>
          <p:cNvSpPr>
            <a:spLocks noGrp="1"/>
          </p:cNvSpPr>
          <p:nvPr>
            <p:ph type="body"/>
          </p:nvPr>
        </p:nvSpPr>
        <p:spPr>
          <a:xfrm>
            <a:off x="7781760" y="35982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
        <p:nvSpPr>
          <p:cNvPr id="217" name="PlaceHolder 22"/>
          <p:cNvSpPr>
            <a:spLocks noGrp="1"/>
          </p:cNvSpPr>
          <p:nvPr>
            <p:ph type="body"/>
          </p:nvPr>
        </p:nvSpPr>
        <p:spPr>
          <a:xfrm>
            <a:off x="9914760" y="3598200"/>
            <a:ext cx="971640" cy="971640"/>
          </a:xfrm>
          <a:prstGeom prst="rect">
            <a:avLst/>
          </a:prstGeom>
        </p:spPr>
        <p:txBody>
          <a:bodyPr lIns="90000" rIns="90000" tIns="45000" bIns="45000" anchor="ctr">
            <a:normAutofit/>
          </a:bodyPr>
          <a:p>
            <a:pPr algn="ctr">
              <a:lnSpc>
                <a:spcPct val="100000"/>
              </a:lnSpc>
            </a:pPr>
            <a:r>
              <a:rPr b="0" i="1" lang="en-US" sz="1200" spc="-1" strike="noStrike">
                <a:solidFill>
                  <a:srgbClr val="262626"/>
                </a:solidFill>
                <a:latin typeface="Corbel"/>
              </a:rPr>
              <a:t>Insert Icon / Picture</a:t>
            </a:r>
            <a:endParaRPr b="0" lang="en-US" sz="1200" spc="-1" strike="noStrike">
              <a:solidFill>
                <a:srgbClr val="262626"/>
              </a:solidFill>
              <a:latin typeface="Corbe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1a1d"/>
        </a:solidFill>
      </p:bgPr>
    </p:bg>
    <p:spTree>
      <p:nvGrpSpPr>
        <p:cNvPr id="1" name=""/>
        <p:cNvGrpSpPr/>
        <p:nvPr/>
      </p:nvGrpSpPr>
      <p:grpSpPr>
        <a:xfrm>
          <a:off x="0" y="0"/>
          <a:ext cx="0" cy="0"/>
          <a:chOff x="0" y="0"/>
          <a:chExt cx="0" cy="0"/>
        </a:xfrm>
      </p:grpSpPr>
      <p:sp>
        <p:nvSpPr>
          <p:cNvPr id="254" name="TextShape 1"/>
          <p:cNvSpPr txBox="1"/>
          <p:nvPr/>
        </p:nvSpPr>
        <p:spPr>
          <a:xfrm>
            <a:off x="6095880" y="1972440"/>
            <a:ext cx="5670000" cy="1171080"/>
          </a:xfrm>
          <a:prstGeom prst="rect">
            <a:avLst/>
          </a:prstGeom>
          <a:noFill/>
          <a:ln>
            <a:noFill/>
          </a:ln>
        </p:spPr>
        <p:txBody>
          <a:bodyPr anchor="ctr">
            <a:noAutofit/>
          </a:bodyPr>
          <a:p>
            <a:pPr>
              <a:lnSpc>
                <a:spcPct val="85000"/>
              </a:lnSpc>
            </a:pPr>
            <a:r>
              <a:rPr b="0" i="1" lang="en-US" sz="6000" spc="-1" strike="noStrike">
                <a:solidFill>
                  <a:srgbClr val="f5f5f5"/>
                </a:solidFill>
                <a:latin typeface="Century Schoolbook"/>
              </a:rPr>
              <a:t>Linus Torvalds</a:t>
            </a:r>
            <a:endParaRPr b="0" lang="en-US" sz="6000" spc="-1" strike="noStrike">
              <a:solidFill>
                <a:srgbClr val="ffffff"/>
              </a:solidFill>
              <a:latin typeface="Corbel"/>
            </a:endParaRPr>
          </a:p>
        </p:txBody>
      </p:sp>
      <p:sp>
        <p:nvSpPr>
          <p:cNvPr id="255" name="TextShape 2"/>
          <p:cNvSpPr txBox="1"/>
          <p:nvPr/>
        </p:nvSpPr>
        <p:spPr>
          <a:xfrm>
            <a:off x="667800" y="4106520"/>
            <a:ext cx="4633560" cy="1495800"/>
          </a:xfrm>
          <a:prstGeom prst="rect">
            <a:avLst/>
          </a:prstGeom>
          <a:noFill/>
          <a:ln>
            <a:noFill/>
          </a:ln>
        </p:spPr>
        <p:txBody>
          <a:bodyPr anchor="b">
            <a:noAutofit/>
          </a:bodyPr>
          <a:p>
            <a:pPr>
              <a:lnSpc>
                <a:spcPct val="100000"/>
              </a:lnSpc>
            </a:pPr>
            <a:r>
              <a:rPr b="0" i="1" lang="en-IN" sz="2300" spc="-1" strike="noStrike">
                <a:solidFill>
                  <a:srgbClr val="f5f5f5"/>
                </a:solidFill>
                <a:latin typeface="Corbel"/>
              </a:rPr>
              <a:t>“</a:t>
            </a:r>
            <a:r>
              <a:rPr b="0" i="1" lang="en-IN" sz="2300" spc="-1" strike="noStrike">
                <a:solidFill>
                  <a:srgbClr val="f5f5f5"/>
                </a:solidFill>
                <a:latin typeface="Corbel"/>
              </a:rPr>
              <a:t>Intelligence is the ability to avoid doing work, yet getting the work done”.</a:t>
            </a:r>
            <a:endParaRPr b="0" lang="en-IN" sz="2300" spc="-1" strike="noStrike">
              <a:latin typeface="Arial"/>
            </a:endParaRPr>
          </a:p>
          <a:p>
            <a:pPr algn="r">
              <a:lnSpc>
                <a:spcPct val="100000"/>
              </a:lnSpc>
            </a:pPr>
            <a:r>
              <a:rPr b="0" i="1" lang="en-IN" sz="2300" spc="-1" strike="noStrike">
                <a:solidFill>
                  <a:srgbClr val="f5f5f5"/>
                </a:solidFill>
                <a:latin typeface="Corbel"/>
              </a:rPr>
              <a:t>-Linus Torvalds</a:t>
            </a:r>
            <a:endParaRPr b="0" lang="en-IN" sz="2300" spc="-1" strike="noStrike">
              <a:latin typeface="Arial"/>
            </a:endParaRPr>
          </a:p>
        </p:txBody>
      </p:sp>
      <p:sp>
        <p:nvSpPr>
          <p:cNvPr id="256" name="CustomShape 3"/>
          <p:cNvSpPr/>
          <p:nvPr/>
        </p:nvSpPr>
        <p:spPr>
          <a:xfrm>
            <a:off x="1785600" y="1359360"/>
            <a:ext cx="2397600" cy="2397600"/>
          </a:xfrm>
          <a:prstGeom prst="ellipse">
            <a:avLst/>
          </a:prstGeom>
          <a:blipFill rotWithShape="0">
            <a:blip r:embed="rId1"/>
            <a:stretch>
              <a:fillRect l="0" t="43421" r="0" b="43421"/>
            </a:stretch>
          </a:blipFill>
          <a:ln w="25560">
            <a:solidFill>
              <a:schemeClr val="tx1">
                <a:lumMod val="85000"/>
                <a:lumOff val="15000"/>
              </a:schemeClr>
            </a:solidFill>
            <a:round/>
          </a:ln>
        </p:spPr>
        <p:style>
          <a:lnRef idx="0"/>
          <a:fillRef idx="0"/>
          <a:effectRef idx="0"/>
          <a:fontRef idx="minor"/>
        </p:style>
      </p:sp>
      <p:sp>
        <p:nvSpPr>
          <p:cNvPr id="257" name="TextShape 4"/>
          <p:cNvSpPr txBox="1"/>
          <p:nvPr/>
        </p:nvSpPr>
        <p:spPr>
          <a:xfrm>
            <a:off x="6696000" y="4032000"/>
            <a:ext cx="3888000" cy="858240"/>
          </a:xfrm>
          <a:prstGeom prst="rect">
            <a:avLst/>
          </a:prstGeom>
          <a:noFill/>
          <a:ln>
            <a:noFill/>
          </a:ln>
        </p:spPr>
        <p:txBody>
          <a:bodyPr lIns="90000" rIns="90000" tIns="45000" bIns="45000">
            <a:noAutofit/>
          </a:bodyPr>
          <a:p>
            <a:r>
              <a:rPr b="0" lang="en-IN" sz="1800" spc="-1" strike="noStrike">
                <a:latin typeface="Arial"/>
              </a:rPr>
              <a:t>Name: Alok Bhawankar</a:t>
            </a:r>
            <a:endParaRPr b="0" lang="en-IN" sz="1800" spc="-1" strike="noStrike">
              <a:latin typeface="Arial"/>
            </a:endParaRPr>
          </a:p>
          <a:p>
            <a:r>
              <a:rPr b="0" lang="en-IN" sz="1800" spc="-1" strike="noStrike">
                <a:latin typeface="Arial"/>
              </a:rPr>
              <a:t>Roll No.: PA06</a:t>
            </a:r>
            <a:endParaRPr b="0" lang="en-IN" sz="1800" spc="-1" strike="noStrike">
              <a:latin typeface="Arial"/>
            </a:endParaRPr>
          </a:p>
          <a:p>
            <a:r>
              <a:rPr b="0" lang="en-IN" sz="1800" spc="-1" strike="noStrike">
                <a:latin typeface="Arial"/>
              </a:rPr>
              <a:t>Panel: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762120" y="559800"/>
            <a:ext cx="3833640" cy="2221200"/>
          </a:xfrm>
          <a:prstGeom prst="rect">
            <a:avLst/>
          </a:prstGeom>
          <a:noFill/>
          <a:ln>
            <a:noFill/>
          </a:ln>
        </p:spPr>
        <p:txBody>
          <a:bodyPr anchor="b">
            <a:noAutofit/>
          </a:bodyPr>
          <a:p>
            <a:pPr algn="r">
              <a:lnSpc>
                <a:spcPct val="90000"/>
              </a:lnSpc>
            </a:pPr>
            <a:r>
              <a:rPr b="0" i="1" lang="en-US" sz="5000" spc="-1" strike="noStrike">
                <a:solidFill>
                  <a:srgbClr val="ffffff"/>
                </a:solidFill>
                <a:latin typeface="Century Schoolbook"/>
              </a:rPr>
              <a:t>Awards and recognition</a:t>
            </a:r>
            <a:endParaRPr b="0" lang="en-US" sz="5000" spc="-1" strike="noStrike">
              <a:solidFill>
                <a:srgbClr val="000000"/>
              </a:solidFill>
              <a:latin typeface="Corbel"/>
            </a:endParaRPr>
          </a:p>
        </p:txBody>
      </p:sp>
      <p:sp>
        <p:nvSpPr>
          <p:cNvPr id="296" name="TextShape 2"/>
          <p:cNvSpPr txBox="1"/>
          <p:nvPr/>
        </p:nvSpPr>
        <p:spPr>
          <a:xfrm>
            <a:off x="762120" y="2895480"/>
            <a:ext cx="3842280" cy="2855520"/>
          </a:xfrm>
          <a:prstGeom prst="rect">
            <a:avLst/>
          </a:prstGeom>
          <a:noFill/>
          <a:ln>
            <a:noFill/>
          </a:ln>
        </p:spPr>
        <p:txBody>
          <a:bodyPr>
            <a:noAutofit/>
          </a:bodyPr>
          <a:p>
            <a:pPr>
              <a:lnSpc>
                <a:spcPct val="112000"/>
              </a:lnSpc>
              <a:spcBef>
                <a:spcPts val="901"/>
              </a:spcBef>
            </a:pPr>
            <a:r>
              <a:rPr b="0" i="1" lang="en-US" sz="2000" spc="-1" strike="noStrike">
                <a:solidFill>
                  <a:srgbClr val="ffffff"/>
                </a:solidFill>
                <a:latin typeface="Corbel"/>
              </a:rPr>
              <a:t>Those that can, do. Those that can't, complain.</a:t>
            </a:r>
            <a:endParaRPr b="0" lang="en-US" sz="2000" spc="-1" strike="noStrike">
              <a:solidFill>
                <a:srgbClr val="262626"/>
              </a:solidFill>
              <a:latin typeface="Corbel"/>
            </a:endParaRPr>
          </a:p>
          <a:p>
            <a:pPr algn="r">
              <a:lnSpc>
                <a:spcPct val="112000"/>
              </a:lnSpc>
              <a:spcBef>
                <a:spcPts val="901"/>
              </a:spcBef>
            </a:pPr>
            <a:r>
              <a:rPr b="0" i="1" lang="en-US" sz="2000" spc="-1" strike="noStrike">
                <a:solidFill>
                  <a:srgbClr val="ffffff"/>
                </a:solidFill>
                <a:latin typeface="Corbel"/>
              </a:rPr>
              <a:t>- Linus Torvalds</a:t>
            </a:r>
            <a:endParaRPr b="0" lang="en-US" sz="2000" spc="-1" strike="noStrike">
              <a:solidFill>
                <a:srgbClr val="262626"/>
              </a:solidFill>
              <a:latin typeface="Corbel"/>
            </a:endParaRPr>
          </a:p>
        </p:txBody>
      </p:sp>
      <p:sp>
        <p:nvSpPr>
          <p:cNvPr id="297" name="TextShape 3"/>
          <p:cNvSpPr txBox="1"/>
          <p:nvPr/>
        </p:nvSpPr>
        <p:spPr>
          <a:xfrm>
            <a:off x="5162400" y="559800"/>
            <a:ext cx="1943640" cy="2699640"/>
          </a:xfrm>
          <a:prstGeom prst="rect">
            <a:avLst/>
          </a:prstGeom>
          <a:solidFill>
            <a:srgbClr val="ffffff"/>
          </a:solidFill>
          <a:ln>
            <a:noFill/>
          </a:ln>
        </p:spPr>
        <p:txBody>
          <a:bodyPr lIns="0" rIns="0" tIns="1332000" bIns="0">
            <a:normAutofit fontScale="94000"/>
          </a:bodyPr>
          <a:p>
            <a:pPr algn="ctr">
              <a:lnSpc>
                <a:spcPct val="112000"/>
              </a:lnSpc>
              <a:spcBef>
                <a:spcPts val="901"/>
              </a:spcBef>
            </a:pPr>
            <a:r>
              <a:rPr b="0" lang="en-US" sz="1200" spc="-1" strike="noStrike">
                <a:solidFill>
                  <a:srgbClr val="000000"/>
                </a:solidFill>
                <a:latin typeface="Muli"/>
              </a:rPr>
              <a:t>In 1999, he was given the title of 'one of the top 100 innovators, under the age of 35, in the world' by MIT Technology Review TR100.</a:t>
            </a:r>
            <a:endParaRPr b="0" lang="en-US" sz="1200" spc="-1" strike="noStrike">
              <a:solidFill>
                <a:srgbClr val="262626"/>
              </a:solidFill>
              <a:latin typeface="Corbel"/>
            </a:endParaRPr>
          </a:p>
        </p:txBody>
      </p:sp>
      <p:sp>
        <p:nvSpPr>
          <p:cNvPr id="298" name="TextShape 4"/>
          <p:cNvSpPr txBox="1"/>
          <p:nvPr/>
        </p:nvSpPr>
        <p:spPr>
          <a:xfrm>
            <a:off x="7295760" y="559800"/>
            <a:ext cx="1943640" cy="2699640"/>
          </a:xfrm>
          <a:prstGeom prst="rect">
            <a:avLst/>
          </a:prstGeom>
          <a:solidFill>
            <a:srgbClr val="ffffff"/>
          </a:solidFill>
          <a:ln>
            <a:noFill/>
          </a:ln>
        </p:spPr>
        <p:txBody>
          <a:bodyPr lIns="0" rIns="0" tIns="1332000" bIns="0">
            <a:noAutofit/>
          </a:bodyPr>
          <a:p>
            <a:pPr algn="ctr">
              <a:lnSpc>
                <a:spcPct val="112000"/>
              </a:lnSpc>
              <a:spcBef>
                <a:spcPts val="901"/>
              </a:spcBef>
            </a:pPr>
            <a:r>
              <a:rPr b="0" lang="en-US" sz="1600" spc="-1" strike="noStrike">
                <a:solidFill>
                  <a:srgbClr val="000000"/>
                </a:solidFill>
                <a:latin typeface="Muli"/>
              </a:rPr>
              <a:t>In 1998, he was a recipient of the EFF Pioneer Award.</a:t>
            </a:r>
            <a:endParaRPr b="0" lang="en-US" sz="1600" spc="-1" strike="noStrike">
              <a:solidFill>
                <a:srgbClr val="262626"/>
              </a:solidFill>
              <a:latin typeface="Corbel"/>
            </a:endParaRPr>
          </a:p>
        </p:txBody>
      </p:sp>
      <p:sp>
        <p:nvSpPr>
          <p:cNvPr id="299" name="TextShape 5"/>
          <p:cNvSpPr txBox="1"/>
          <p:nvPr/>
        </p:nvSpPr>
        <p:spPr>
          <a:xfrm>
            <a:off x="9428760" y="559800"/>
            <a:ext cx="1943640" cy="2699640"/>
          </a:xfrm>
          <a:prstGeom prst="rect">
            <a:avLst/>
          </a:prstGeom>
          <a:solidFill>
            <a:srgbClr val="ffffff"/>
          </a:solidFill>
          <a:ln>
            <a:noFill/>
          </a:ln>
        </p:spPr>
        <p:txBody>
          <a:bodyPr lIns="0" rIns="0" tIns="1332000" bIns="0">
            <a:noAutofit/>
          </a:bodyPr>
          <a:p>
            <a:pPr algn="ctr">
              <a:lnSpc>
                <a:spcPct val="112000"/>
              </a:lnSpc>
              <a:spcBef>
                <a:spcPts val="901"/>
              </a:spcBef>
            </a:pPr>
            <a:r>
              <a:rPr b="0" lang="en-US" sz="1600" spc="-1" strike="noStrike">
                <a:solidFill>
                  <a:srgbClr val="000000"/>
                </a:solidFill>
                <a:latin typeface="Muli"/>
              </a:rPr>
              <a:t>In 2005, he was given the Vollum Award from Reed College.</a:t>
            </a:r>
            <a:endParaRPr b="0" lang="en-US" sz="1600" spc="-1" strike="noStrike">
              <a:solidFill>
                <a:srgbClr val="262626"/>
              </a:solidFill>
              <a:latin typeface="Corbel"/>
            </a:endParaRPr>
          </a:p>
        </p:txBody>
      </p:sp>
      <p:sp>
        <p:nvSpPr>
          <p:cNvPr id="300" name="TextShape 6"/>
          <p:cNvSpPr txBox="1"/>
          <p:nvPr/>
        </p:nvSpPr>
        <p:spPr>
          <a:xfrm>
            <a:off x="5162400" y="3429000"/>
            <a:ext cx="1943640" cy="2699640"/>
          </a:xfrm>
          <a:prstGeom prst="rect">
            <a:avLst/>
          </a:prstGeom>
          <a:solidFill>
            <a:srgbClr val="ffffff"/>
          </a:solidFill>
          <a:ln>
            <a:noFill/>
          </a:ln>
        </p:spPr>
        <p:txBody>
          <a:bodyPr lIns="0" rIns="0" tIns="1332000" bIns="0">
            <a:noAutofit/>
          </a:bodyPr>
          <a:p>
            <a:pPr algn="ctr">
              <a:lnSpc>
                <a:spcPct val="112000"/>
              </a:lnSpc>
              <a:spcBef>
                <a:spcPts val="901"/>
              </a:spcBef>
            </a:pPr>
            <a:r>
              <a:rPr b="0" lang="en-US" sz="1600" spc="-1" strike="noStrike">
                <a:solidFill>
                  <a:srgbClr val="000000"/>
                </a:solidFill>
                <a:latin typeface="Muli"/>
              </a:rPr>
              <a:t>In 2010, he was awarded the C&amp;C Prize by the NEC Corporation.</a:t>
            </a:r>
            <a:endParaRPr b="0" lang="en-US" sz="1600" spc="-1" strike="noStrike">
              <a:solidFill>
                <a:srgbClr val="262626"/>
              </a:solidFill>
              <a:latin typeface="Corbel"/>
            </a:endParaRPr>
          </a:p>
        </p:txBody>
      </p:sp>
      <p:sp>
        <p:nvSpPr>
          <p:cNvPr id="301" name="TextShape 7"/>
          <p:cNvSpPr txBox="1"/>
          <p:nvPr/>
        </p:nvSpPr>
        <p:spPr>
          <a:xfrm>
            <a:off x="7295400" y="3429000"/>
            <a:ext cx="1943640" cy="2699640"/>
          </a:xfrm>
          <a:prstGeom prst="rect">
            <a:avLst/>
          </a:prstGeom>
          <a:solidFill>
            <a:srgbClr val="ffffff"/>
          </a:solidFill>
          <a:ln>
            <a:noFill/>
          </a:ln>
        </p:spPr>
        <p:txBody>
          <a:bodyPr lIns="0" rIns="0" tIns="1332000" bIns="0">
            <a:noAutofit/>
          </a:bodyPr>
          <a:p>
            <a:pPr algn="ctr">
              <a:lnSpc>
                <a:spcPct val="112000"/>
              </a:lnSpc>
              <a:spcBef>
                <a:spcPts val="901"/>
              </a:spcBef>
            </a:pPr>
            <a:r>
              <a:rPr b="0" lang="en-US" sz="1600" spc="-1" strike="noStrike">
                <a:solidFill>
                  <a:srgbClr val="000000"/>
                </a:solidFill>
                <a:latin typeface="Muli"/>
              </a:rPr>
              <a:t>In 2012, he was inducted into the Internet Hall of Fame.</a:t>
            </a:r>
            <a:endParaRPr b="0" lang="en-US" sz="1600" spc="-1" strike="noStrike">
              <a:solidFill>
                <a:srgbClr val="262626"/>
              </a:solidFill>
              <a:latin typeface="Corbel"/>
            </a:endParaRPr>
          </a:p>
        </p:txBody>
      </p:sp>
      <p:sp>
        <p:nvSpPr>
          <p:cNvPr id="302" name="TextShape 8"/>
          <p:cNvSpPr txBox="1"/>
          <p:nvPr/>
        </p:nvSpPr>
        <p:spPr>
          <a:xfrm>
            <a:off x="9428040" y="3429000"/>
            <a:ext cx="1943640" cy="2699640"/>
          </a:xfrm>
          <a:prstGeom prst="rect">
            <a:avLst/>
          </a:prstGeom>
          <a:solidFill>
            <a:srgbClr val="ffffff"/>
          </a:solidFill>
          <a:ln>
            <a:noFill/>
          </a:ln>
        </p:spPr>
        <p:txBody>
          <a:bodyPr lIns="0" rIns="0" tIns="1332000" bIns="0">
            <a:noAutofit/>
          </a:bodyPr>
          <a:p>
            <a:pPr algn="ctr">
              <a:lnSpc>
                <a:spcPct val="112000"/>
              </a:lnSpc>
              <a:spcBef>
                <a:spcPts val="901"/>
              </a:spcBef>
            </a:pPr>
            <a:r>
              <a:rPr b="0" lang="en-US" sz="1600" spc="-1" strike="noStrike">
                <a:solidFill>
                  <a:srgbClr val="000000"/>
                </a:solidFill>
                <a:latin typeface="Muli"/>
              </a:rPr>
              <a:t>In 2012, he was one of the recipients of the Millennium Technology Prize.</a:t>
            </a:r>
            <a:endParaRPr b="0" lang="en-US" sz="1600" spc="-1" strike="noStrike">
              <a:solidFill>
                <a:srgbClr val="262626"/>
              </a:solidFill>
              <a:latin typeface="Corbel"/>
            </a:endParaRPr>
          </a:p>
        </p:txBody>
      </p:sp>
      <p:sp>
        <p:nvSpPr>
          <p:cNvPr id="303" name="CustomShape 9"/>
          <p:cNvSpPr/>
          <p:nvPr/>
        </p:nvSpPr>
        <p:spPr>
          <a:xfrm>
            <a:off x="5648400" y="729000"/>
            <a:ext cx="971640" cy="971640"/>
          </a:xfrm>
          <a:prstGeom prst="ellipse">
            <a:avLst/>
          </a:prstGeom>
          <a:blipFill rotWithShape="0">
            <a:blip r:embed="rId1"/>
            <a:stretch>
              <a:fillRect l="-24409" t="-24409" r="-24409" b="-24409"/>
            </a:stretch>
          </a:blipFill>
          <a:ln w="25560">
            <a:solidFill>
              <a:schemeClr val="tx1">
                <a:lumMod val="85000"/>
                <a:lumOff val="15000"/>
              </a:schemeClr>
            </a:solidFill>
            <a:round/>
          </a:ln>
        </p:spPr>
        <p:style>
          <a:lnRef idx="0"/>
          <a:fillRef idx="0"/>
          <a:effectRef idx="0"/>
          <a:fontRef idx="minor"/>
        </p:style>
      </p:sp>
      <p:sp>
        <p:nvSpPr>
          <p:cNvPr id="304" name="CustomShape 10"/>
          <p:cNvSpPr/>
          <p:nvPr/>
        </p:nvSpPr>
        <p:spPr>
          <a:xfrm>
            <a:off x="7781760" y="729000"/>
            <a:ext cx="971640" cy="971640"/>
          </a:xfrm>
          <a:prstGeom prst="ellipse">
            <a:avLst/>
          </a:prstGeom>
          <a:blipFill rotWithShape="0">
            <a:blip r:embed="rId2"/>
            <a:stretch>
              <a:fillRect l="-31535" t="-31574" r="-31614" b="-31574"/>
            </a:stretch>
          </a:blipFill>
          <a:ln w="25560">
            <a:solidFill>
              <a:schemeClr val="tx1">
                <a:lumMod val="85000"/>
                <a:lumOff val="15000"/>
              </a:schemeClr>
            </a:solidFill>
            <a:round/>
          </a:ln>
        </p:spPr>
        <p:style>
          <a:lnRef idx="0"/>
          <a:fillRef idx="0"/>
          <a:effectRef idx="0"/>
          <a:fontRef idx="minor"/>
        </p:style>
      </p:sp>
      <p:sp>
        <p:nvSpPr>
          <p:cNvPr id="305" name="CustomShape 11"/>
          <p:cNvSpPr/>
          <p:nvPr/>
        </p:nvSpPr>
        <p:spPr>
          <a:xfrm>
            <a:off x="9914760" y="729000"/>
            <a:ext cx="971640" cy="971640"/>
          </a:xfrm>
          <a:prstGeom prst="ellipse">
            <a:avLst/>
          </a:prstGeom>
          <a:blipFill rotWithShape="0">
            <a:blip r:embed="rId3"/>
            <a:stretch>
              <a:fillRect l="-34133" t="-34055" r="-34291" b="-34055"/>
            </a:stretch>
          </a:blipFill>
          <a:ln w="25560">
            <a:solidFill>
              <a:schemeClr val="tx1">
                <a:lumMod val="85000"/>
                <a:lumOff val="15000"/>
              </a:schemeClr>
            </a:solidFill>
            <a:round/>
          </a:ln>
        </p:spPr>
        <p:style>
          <a:lnRef idx="0"/>
          <a:fillRef idx="0"/>
          <a:effectRef idx="0"/>
          <a:fontRef idx="minor"/>
        </p:style>
      </p:sp>
      <p:sp>
        <p:nvSpPr>
          <p:cNvPr id="306" name="CustomShape 12"/>
          <p:cNvSpPr/>
          <p:nvPr/>
        </p:nvSpPr>
        <p:spPr>
          <a:xfrm>
            <a:off x="5648400" y="3598200"/>
            <a:ext cx="971640" cy="971640"/>
          </a:xfrm>
          <a:prstGeom prst="ellipse">
            <a:avLst/>
          </a:prstGeom>
          <a:blipFill rotWithShape="0">
            <a:blip r:embed="rId4"/>
            <a:stretch>
              <a:fillRect l="-28425" t="-28425" r="-28425" b="-28425"/>
            </a:stretch>
          </a:blipFill>
          <a:ln w="25560">
            <a:solidFill>
              <a:schemeClr val="tx1">
                <a:lumMod val="85000"/>
                <a:lumOff val="15000"/>
              </a:schemeClr>
            </a:solidFill>
            <a:round/>
          </a:ln>
        </p:spPr>
        <p:style>
          <a:lnRef idx="0"/>
          <a:fillRef idx="0"/>
          <a:effectRef idx="0"/>
          <a:fontRef idx="minor"/>
        </p:style>
      </p:sp>
      <p:sp>
        <p:nvSpPr>
          <p:cNvPr id="307" name="CustomShape 13"/>
          <p:cNvSpPr/>
          <p:nvPr/>
        </p:nvSpPr>
        <p:spPr>
          <a:xfrm>
            <a:off x="7781760" y="3598200"/>
            <a:ext cx="971640" cy="971640"/>
          </a:xfrm>
          <a:prstGeom prst="ellipse">
            <a:avLst/>
          </a:prstGeom>
          <a:blipFill rotWithShape="0">
            <a:blip r:embed="rId5"/>
            <a:stretch>
              <a:fillRect l="-20787" t="-20826" r="-20826" b="-20826"/>
            </a:stretch>
          </a:blipFill>
          <a:ln w="25560">
            <a:solidFill>
              <a:schemeClr val="tx1">
                <a:lumMod val="85000"/>
                <a:lumOff val="15000"/>
              </a:schemeClr>
            </a:solidFill>
            <a:round/>
          </a:ln>
        </p:spPr>
        <p:style>
          <a:lnRef idx="0"/>
          <a:fillRef idx="0"/>
          <a:effectRef idx="0"/>
          <a:fontRef idx="minor"/>
        </p:style>
      </p:sp>
      <p:sp>
        <p:nvSpPr>
          <p:cNvPr id="308" name="CustomShape 14"/>
          <p:cNvSpPr/>
          <p:nvPr/>
        </p:nvSpPr>
        <p:spPr>
          <a:xfrm>
            <a:off x="9914760" y="3598200"/>
            <a:ext cx="971640" cy="971640"/>
          </a:xfrm>
          <a:prstGeom prst="ellipse">
            <a:avLst/>
          </a:prstGeom>
          <a:blipFill rotWithShape="0">
            <a:blip r:embed="rId6"/>
            <a:stretch>
              <a:fillRect l="-22204" t="-22165" r="-22322" b="-22165"/>
            </a:stretch>
          </a:blipFill>
          <a:ln w="25560">
            <a:solidFill>
              <a:schemeClr val="tx1">
                <a:lumMod val="85000"/>
                <a:lumOff val="15000"/>
              </a:schemeClr>
            </a:solidFill>
            <a:round/>
          </a:ln>
        </p:spPr>
        <p:style>
          <a:lnRef idx="0"/>
          <a:fillRef idx="0"/>
          <a:effectRef idx="0"/>
          <a:fontRef idx="minor"/>
        </p:style>
      </p:sp>
      <p:sp>
        <p:nvSpPr>
          <p:cNvPr id="309" name="TextShape 15"/>
          <p:cNvSpPr txBox="1"/>
          <p:nvPr/>
        </p:nvSpPr>
        <p:spPr>
          <a:xfrm>
            <a:off x="11783880" y="5607720"/>
            <a:ext cx="407520" cy="364680"/>
          </a:xfrm>
          <a:prstGeom prst="rect">
            <a:avLst/>
          </a:prstGeom>
          <a:noFill/>
          <a:ln>
            <a:noFill/>
          </a:ln>
        </p:spPr>
        <p:txBody>
          <a:bodyPr anchor="ctr">
            <a:noAutofit/>
          </a:bodyPr>
          <a:p>
            <a:pPr algn="r">
              <a:lnSpc>
                <a:spcPct val="100000"/>
              </a:lnSpc>
            </a:pPr>
            <a:fld id="{9DE95F47-D823-4670-9771-30DF5D15CA4F}" type="slidenum">
              <a:rPr b="0" i="1" lang="en-IN" sz="1200" spc="-1" strike="noStrike">
                <a:solidFill>
                  <a:srgbClr val="f5f5f5"/>
                </a:solidFill>
                <a:latin typeface="Century Schoolbook"/>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762120" y="559800"/>
            <a:ext cx="3833640" cy="2221200"/>
          </a:xfrm>
          <a:prstGeom prst="rect">
            <a:avLst/>
          </a:prstGeom>
          <a:noFill/>
          <a:ln>
            <a:noFill/>
          </a:ln>
        </p:spPr>
        <p:txBody>
          <a:bodyPr anchor="b">
            <a:noAutofit/>
          </a:bodyPr>
          <a:p>
            <a:pPr algn="r">
              <a:lnSpc>
                <a:spcPct val="90000"/>
              </a:lnSpc>
            </a:pPr>
            <a:r>
              <a:rPr b="0" i="1" lang="en-US" sz="5000" spc="-1" strike="noStrike">
                <a:solidFill>
                  <a:srgbClr val="262626"/>
                </a:solidFill>
                <a:latin typeface="Century Schoolbook"/>
              </a:rPr>
              <a:t>Life</a:t>
            </a:r>
            <a:endParaRPr b="0" lang="en-US" sz="5000" spc="-1" strike="noStrike">
              <a:solidFill>
                <a:srgbClr val="000000"/>
              </a:solidFill>
              <a:latin typeface="Corbel"/>
            </a:endParaRPr>
          </a:p>
        </p:txBody>
      </p:sp>
      <p:sp>
        <p:nvSpPr>
          <p:cNvPr id="259" name="TextShape 2"/>
          <p:cNvSpPr txBox="1"/>
          <p:nvPr/>
        </p:nvSpPr>
        <p:spPr>
          <a:xfrm>
            <a:off x="762120" y="2895480"/>
            <a:ext cx="3842280" cy="2855520"/>
          </a:xfrm>
          <a:prstGeom prst="rect">
            <a:avLst/>
          </a:prstGeom>
          <a:noFill/>
          <a:ln>
            <a:noFill/>
          </a:ln>
        </p:spPr>
        <p:txBody>
          <a:bodyPr>
            <a:noAutofit/>
          </a:bodyPr>
          <a:p>
            <a:pPr algn="ctr">
              <a:lnSpc>
                <a:spcPct val="112000"/>
              </a:lnSpc>
              <a:spcBef>
                <a:spcPts val="901"/>
              </a:spcBef>
            </a:pPr>
            <a:r>
              <a:rPr b="0" lang="en-US" sz="2000" spc="-1" strike="noStrike">
                <a:solidFill>
                  <a:srgbClr val="262626"/>
                </a:solidFill>
                <a:latin typeface="Corbel"/>
              </a:rPr>
              <a:t>Linus Torvalds is the son of journalists Anna and Nils Torvalds. Linus Torvalds is married to Tove Torvalds, a six-time Finnish national karate champion. He has three daughters, out of which two of them were born in the United States.</a:t>
            </a:r>
            <a:endParaRPr b="0" lang="en-US" sz="2000" spc="-1" strike="noStrike">
              <a:solidFill>
                <a:srgbClr val="262626"/>
              </a:solidFill>
              <a:latin typeface="Corbel"/>
            </a:endParaRPr>
          </a:p>
        </p:txBody>
      </p:sp>
      <p:sp>
        <p:nvSpPr>
          <p:cNvPr id="260" name="TextShape 3"/>
          <p:cNvSpPr txBox="1"/>
          <p:nvPr/>
        </p:nvSpPr>
        <p:spPr>
          <a:xfrm>
            <a:off x="5162400" y="2079000"/>
            <a:ext cx="1943640" cy="2699640"/>
          </a:xfrm>
          <a:prstGeom prst="rect">
            <a:avLst/>
          </a:prstGeom>
          <a:solidFill>
            <a:srgbClr val="ffffff"/>
          </a:solidFill>
          <a:ln>
            <a:noFill/>
          </a:ln>
        </p:spPr>
        <p:txBody>
          <a:bodyPr lIns="72000" rIns="72000" tIns="1332000" bIns="0">
            <a:noAutofit/>
          </a:bodyPr>
          <a:p>
            <a:pPr algn="ctr">
              <a:lnSpc>
                <a:spcPct val="112000"/>
              </a:lnSpc>
              <a:spcBef>
                <a:spcPts val="901"/>
              </a:spcBef>
            </a:pPr>
            <a:r>
              <a:rPr b="0" lang="en-US" sz="1600" spc="-1" strike="noStrike">
                <a:solidFill>
                  <a:srgbClr val="262626"/>
                </a:solidFill>
                <a:latin typeface="Corbel"/>
              </a:rPr>
              <a:t>Linus was born on 28</a:t>
            </a:r>
            <a:r>
              <a:rPr b="0" lang="en-US" sz="1600" spc="-1" strike="noStrike" baseline="30000">
                <a:solidFill>
                  <a:srgbClr val="262626"/>
                </a:solidFill>
                <a:latin typeface="Corbel"/>
              </a:rPr>
              <a:t>th</a:t>
            </a:r>
            <a:r>
              <a:rPr b="0" lang="en-US" sz="1600" spc="-1" strike="noStrike">
                <a:solidFill>
                  <a:srgbClr val="262626"/>
                </a:solidFill>
                <a:latin typeface="Corbel"/>
              </a:rPr>
              <a:t> December 1969 in Helsinki, Finland</a:t>
            </a:r>
            <a:endParaRPr b="0" lang="en-US" sz="1600" spc="-1" strike="noStrike">
              <a:solidFill>
                <a:srgbClr val="262626"/>
              </a:solidFill>
              <a:latin typeface="Corbel"/>
            </a:endParaRPr>
          </a:p>
        </p:txBody>
      </p:sp>
      <p:sp>
        <p:nvSpPr>
          <p:cNvPr id="261" name="TextShape 4"/>
          <p:cNvSpPr txBox="1"/>
          <p:nvPr/>
        </p:nvSpPr>
        <p:spPr>
          <a:xfrm>
            <a:off x="7295760" y="2079000"/>
            <a:ext cx="1943640" cy="2699640"/>
          </a:xfrm>
          <a:prstGeom prst="rect">
            <a:avLst/>
          </a:prstGeom>
          <a:solidFill>
            <a:srgbClr val="ffffff"/>
          </a:solidFill>
          <a:ln>
            <a:noFill/>
          </a:ln>
        </p:spPr>
        <p:txBody>
          <a:bodyPr lIns="72000" rIns="72000" tIns="1332000" bIns="0">
            <a:normAutofit fontScale="84000"/>
          </a:bodyPr>
          <a:p>
            <a:pPr algn="ctr">
              <a:lnSpc>
                <a:spcPct val="112000"/>
              </a:lnSpc>
              <a:spcBef>
                <a:spcPts val="901"/>
              </a:spcBef>
            </a:pPr>
            <a:r>
              <a:rPr b="0" lang="en-US" sz="1600" spc="-1" strike="noStrike">
                <a:solidFill>
                  <a:srgbClr val="222222"/>
                </a:solidFill>
                <a:latin typeface="Arial"/>
              </a:rPr>
              <a:t>Linus graduated with a master's degree in computer science from the NODES research group.</a:t>
            </a:r>
            <a:endParaRPr b="0" lang="en-US" sz="1600" spc="-1" strike="noStrike">
              <a:solidFill>
                <a:srgbClr val="262626"/>
              </a:solidFill>
              <a:latin typeface="Corbel"/>
            </a:endParaRPr>
          </a:p>
        </p:txBody>
      </p:sp>
      <p:sp>
        <p:nvSpPr>
          <p:cNvPr id="262" name="TextShape 5"/>
          <p:cNvSpPr txBox="1"/>
          <p:nvPr/>
        </p:nvSpPr>
        <p:spPr>
          <a:xfrm>
            <a:off x="9428760" y="2079000"/>
            <a:ext cx="1943640" cy="2699640"/>
          </a:xfrm>
          <a:prstGeom prst="rect">
            <a:avLst/>
          </a:prstGeom>
          <a:solidFill>
            <a:srgbClr val="ffffff"/>
          </a:solidFill>
          <a:ln>
            <a:noFill/>
          </a:ln>
        </p:spPr>
        <p:txBody>
          <a:bodyPr lIns="72000" rIns="72000" tIns="1332000" bIns="0">
            <a:normAutofit fontScale="80000"/>
          </a:bodyPr>
          <a:p>
            <a:pPr algn="ctr">
              <a:lnSpc>
                <a:spcPct val="112000"/>
              </a:lnSpc>
              <a:spcBef>
                <a:spcPts val="901"/>
              </a:spcBef>
            </a:pPr>
            <a:r>
              <a:rPr b="0" lang="en-US" sz="1600" spc="-1" strike="noStrike">
                <a:solidFill>
                  <a:srgbClr val="222222"/>
                </a:solidFill>
                <a:latin typeface="Arial"/>
              </a:rPr>
              <a:t>Lars Wirzenius </a:t>
            </a:r>
            <a:r>
              <a:rPr b="0" lang="en-US" sz="1600" spc="-1" strike="noStrike">
                <a:solidFill>
                  <a:srgbClr val="262626"/>
                </a:solidFill>
                <a:latin typeface="Corbel"/>
              </a:rPr>
              <a:t>introduced Linus to GNU, which led to Linux being licensed under GPLv2</a:t>
            </a:r>
            <a:endParaRPr b="0" lang="en-US" sz="1600" spc="-1" strike="noStrike">
              <a:solidFill>
                <a:srgbClr val="262626"/>
              </a:solidFill>
              <a:latin typeface="Corbel"/>
            </a:endParaRPr>
          </a:p>
        </p:txBody>
      </p:sp>
      <p:sp>
        <p:nvSpPr>
          <p:cNvPr id="263" name="CustomShape 6"/>
          <p:cNvSpPr/>
          <p:nvPr/>
        </p:nvSpPr>
        <p:spPr>
          <a:xfrm>
            <a:off x="5648400" y="2247840"/>
            <a:ext cx="971280" cy="972720"/>
          </a:xfrm>
          <a:prstGeom prst="ellipse">
            <a:avLst/>
          </a:prstGeom>
          <a:blipFill rotWithShape="0">
            <a:blip r:embed="rId1"/>
            <a:stretch>
              <a:fillRect/>
            </a:stretch>
          </a:blipFill>
          <a:ln w="25560">
            <a:solidFill>
              <a:schemeClr val="tx1">
                <a:lumMod val="85000"/>
                <a:lumOff val="15000"/>
              </a:schemeClr>
            </a:solidFill>
            <a:round/>
          </a:ln>
        </p:spPr>
        <p:style>
          <a:lnRef idx="0"/>
          <a:fillRef idx="0"/>
          <a:effectRef idx="0"/>
          <a:fontRef idx="minor"/>
        </p:style>
      </p:sp>
      <p:sp>
        <p:nvSpPr>
          <p:cNvPr id="264" name="CustomShape 7"/>
          <p:cNvSpPr/>
          <p:nvPr/>
        </p:nvSpPr>
        <p:spPr>
          <a:xfrm>
            <a:off x="7781760" y="2247840"/>
            <a:ext cx="971280" cy="972720"/>
          </a:xfrm>
          <a:prstGeom prst="ellipse">
            <a:avLst/>
          </a:prstGeom>
          <a:blipFill rotWithShape="0">
            <a:blip r:embed="rId2"/>
            <a:stretch>
              <a:fillRect/>
            </a:stretch>
          </a:blipFill>
          <a:ln w="25560">
            <a:solidFill>
              <a:schemeClr val="tx1">
                <a:lumMod val="85000"/>
                <a:lumOff val="15000"/>
              </a:schemeClr>
            </a:solidFill>
            <a:round/>
          </a:ln>
        </p:spPr>
        <p:style>
          <a:lnRef idx="0"/>
          <a:fillRef idx="0"/>
          <a:effectRef idx="0"/>
          <a:fontRef idx="minor"/>
        </p:style>
      </p:sp>
      <p:sp>
        <p:nvSpPr>
          <p:cNvPr id="265" name="CustomShape 8"/>
          <p:cNvSpPr/>
          <p:nvPr/>
        </p:nvSpPr>
        <p:spPr>
          <a:xfrm>
            <a:off x="9914040" y="2247840"/>
            <a:ext cx="972720" cy="972720"/>
          </a:xfrm>
          <a:prstGeom prst="ellipse">
            <a:avLst/>
          </a:prstGeom>
          <a:blipFill rotWithShape="0">
            <a:blip r:embed="rId3"/>
            <a:stretch>
              <a:fillRect/>
            </a:stretch>
          </a:blipFill>
          <a:ln w="25560">
            <a:solidFill>
              <a:schemeClr val="tx1">
                <a:lumMod val="85000"/>
                <a:lumOff val="15000"/>
              </a:schemeClr>
            </a:solidFill>
            <a:round/>
          </a:ln>
        </p:spPr>
        <p:style>
          <a:lnRef idx="0"/>
          <a:fillRef idx="0"/>
          <a:effectRef idx="0"/>
          <a:fontRef idx="minor"/>
        </p:style>
      </p:sp>
      <p:sp>
        <p:nvSpPr>
          <p:cNvPr id="266" name="TextShape 9"/>
          <p:cNvSpPr txBox="1"/>
          <p:nvPr/>
        </p:nvSpPr>
        <p:spPr>
          <a:xfrm>
            <a:off x="11783880" y="5607720"/>
            <a:ext cx="407520" cy="364680"/>
          </a:xfrm>
          <a:prstGeom prst="rect">
            <a:avLst/>
          </a:prstGeom>
          <a:noFill/>
          <a:ln>
            <a:noFill/>
          </a:ln>
        </p:spPr>
        <p:txBody>
          <a:bodyPr anchor="ctr">
            <a:noAutofit/>
          </a:bodyPr>
          <a:p>
            <a:pPr algn="r">
              <a:lnSpc>
                <a:spcPct val="100000"/>
              </a:lnSpc>
            </a:pPr>
            <a:fld id="{005DDE9E-06C7-46F0-A94D-A44A263581BF}" type="slidenum">
              <a:rPr b="0" i="1" lang="en-IN" sz="1200" spc="-1" strike="noStrike">
                <a:solidFill>
                  <a:srgbClr val="f5f5f5"/>
                </a:solidFill>
                <a:latin typeface="Century Schoolbook"/>
              </a:rPr>
              <a:t>2</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762120" y="559800"/>
            <a:ext cx="3833640" cy="2221200"/>
          </a:xfrm>
          <a:prstGeom prst="rect">
            <a:avLst/>
          </a:prstGeom>
          <a:noFill/>
          <a:ln>
            <a:noFill/>
          </a:ln>
        </p:spPr>
        <p:txBody>
          <a:bodyPr anchor="b">
            <a:noAutofit/>
          </a:bodyPr>
          <a:p>
            <a:pPr algn="r">
              <a:lnSpc>
                <a:spcPct val="90000"/>
              </a:lnSpc>
            </a:pPr>
            <a:r>
              <a:rPr b="0" i="1" lang="en-US" sz="5000" spc="-1" strike="noStrike">
                <a:solidFill>
                  <a:srgbClr val="262626"/>
                </a:solidFill>
                <a:latin typeface="Century Schoolbook"/>
              </a:rPr>
              <a:t>Work</a:t>
            </a:r>
            <a:endParaRPr b="0" lang="en-US" sz="5000" spc="-1" strike="noStrike">
              <a:solidFill>
                <a:srgbClr val="000000"/>
              </a:solidFill>
              <a:latin typeface="Corbel"/>
            </a:endParaRPr>
          </a:p>
        </p:txBody>
      </p:sp>
      <p:sp>
        <p:nvSpPr>
          <p:cNvPr id="268" name="TextShape 2"/>
          <p:cNvSpPr txBox="1"/>
          <p:nvPr/>
        </p:nvSpPr>
        <p:spPr>
          <a:xfrm>
            <a:off x="5162400" y="2019240"/>
            <a:ext cx="1943640" cy="2699640"/>
          </a:xfrm>
          <a:prstGeom prst="rect">
            <a:avLst/>
          </a:prstGeom>
          <a:gradFill rotWithShape="0">
            <a:gsLst>
              <a:gs pos="0">
                <a:srgbClr val="d9ecf1"/>
              </a:gs>
              <a:gs pos="100000">
                <a:srgbClr val="439eb7"/>
              </a:gs>
            </a:gsLst>
            <a:lin ang="5400000"/>
          </a:gradFill>
          <a:ln>
            <a:noFill/>
          </a:ln>
        </p:spPr>
        <p:txBody>
          <a:bodyPr lIns="0" rIns="0" tIns="1332000" bIns="0">
            <a:noAutofit/>
          </a:bodyPr>
          <a:p>
            <a:pPr algn="ctr">
              <a:lnSpc>
                <a:spcPct val="112000"/>
              </a:lnSpc>
              <a:spcBef>
                <a:spcPts val="901"/>
              </a:spcBef>
            </a:pPr>
            <a:r>
              <a:rPr b="0" lang="en-US" sz="1600" spc="-1" strike="noStrike">
                <a:solidFill>
                  <a:srgbClr val="262626"/>
                </a:solidFill>
                <a:latin typeface="Corbel"/>
              </a:rPr>
              <a:t>He is the principal developer of the Linux Kernel.</a:t>
            </a:r>
            <a:endParaRPr b="0" lang="en-US" sz="1600" spc="-1" strike="noStrike">
              <a:solidFill>
                <a:srgbClr val="262626"/>
              </a:solidFill>
              <a:latin typeface="Corbel"/>
            </a:endParaRPr>
          </a:p>
        </p:txBody>
      </p:sp>
      <p:sp>
        <p:nvSpPr>
          <p:cNvPr id="269" name="TextShape 3"/>
          <p:cNvSpPr txBox="1"/>
          <p:nvPr/>
        </p:nvSpPr>
        <p:spPr>
          <a:xfrm>
            <a:off x="7295760" y="2019240"/>
            <a:ext cx="1942920" cy="2699640"/>
          </a:xfrm>
          <a:prstGeom prst="rect">
            <a:avLst/>
          </a:prstGeom>
          <a:gradFill rotWithShape="0">
            <a:gsLst>
              <a:gs pos="0">
                <a:srgbClr val="f8f0db"/>
              </a:gs>
              <a:gs pos="100000">
                <a:srgbClr val="dcb64d"/>
              </a:gs>
            </a:gsLst>
            <a:lin ang="5400000"/>
          </a:gradFill>
          <a:ln>
            <a:noFill/>
          </a:ln>
        </p:spPr>
        <p:txBody>
          <a:bodyPr lIns="0" rIns="0" tIns="1332000" bIns="0">
            <a:noAutofit/>
          </a:bodyPr>
          <a:p>
            <a:pPr algn="ctr">
              <a:lnSpc>
                <a:spcPct val="112000"/>
              </a:lnSpc>
              <a:spcBef>
                <a:spcPts val="901"/>
              </a:spcBef>
            </a:pPr>
            <a:r>
              <a:rPr b="0" lang="en-US" sz="1600" spc="-1" strike="noStrike">
                <a:solidFill>
                  <a:srgbClr val="262626"/>
                </a:solidFill>
                <a:latin typeface="Corbel"/>
              </a:rPr>
              <a:t>He founded Git as a free-software replacement of bitkeeper.</a:t>
            </a:r>
            <a:endParaRPr b="0" lang="en-US" sz="1600" spc="-1" strike="noStrike">
              <a:solidFill>
                <a:srgbClr val="262626"/>
              </a:solidFill>
              <a:latin typeface="Corbel"/>
            </a:endParaRPr>
          </a:p>
        </p:txBody>
      </p:sp>
      <p:sp>
        <p:nvSpPr>
          <p:cNvPr id="270" name="TextShape 4"/>
          <p:cNvSpPr txBox="1"/>
          <p:nvPr/>
        </p:nvSpPr>
        <p:spPr>
          <a:xfrm>
            <a:off x="9428040" y="2019240"/>
            <a:ext cx="1942920" cy="2699640"/>
          </a:xfrm>
          <a:prstGeom prst="rect">
            <a:avLst/>
          </a:prstGeom>
          <a:gradFill rotWithShape="0">
            <a:gsLst>
              <a:gs pos="0">
                <a:srgbClr val="e7dde7"/>
              </a:gs>
              <a:gs pos="100000">
                <a:srgbClr val="835b82"/>
              </a:gs>
            </a:gsLst>
            <a:lin ang="5400000"/>
          </a:gradFill>
          <a:ln>
            <a:noFill/>
          </a:ln>
        </p:spPr>
        <p:txBody>
          <a:bodyPr lIns="0" rIns="0" tIns="1332000" bIns="0">
            <a:noAutofit/>
          </a:bodyPr>
          <a:p>
            <a:pPr algn="ctr">
              <a:lnSpc>
                <a:spcPct val="112000"/>
              </a:lnSpc>
              <a:spcBef>
                <a:spcPts val="901"/>
              </a:spcBef>
            </a:pPr>
            <a:r>
              <a:rPr b="0" lang="en-US" sz="1600" spc="-1" strike="noStrike">
                <a:solidFill>
                  <a:srgbClr val="262626"/>
                </a:solidFill>
                <a:latin typeface="Corbel"/>
              </a:rPr>
              <a:t>He also created scuba dive logging and planning software Subsurface.</a:t>
            </a:r>
            <a:endParaRPr b="0" lang="en-US" sz="1600" spc="-1" strike="noStrike">
              <a:solidFill>
                <a:srgbClr val="262626"/>
              </a:solidFill>
              <a:latin typeface="Corbel"/>
            </a:endParaRPr>
          </a:p>
        </p:txBody>
      </p:sp>
      <p:sp>
        <p:nvSpPr>
          <p:cNvPr id="271" name="TextShape 5"/>
          <p:cNvSpPr txBox="1"/>
          <p:nvPr/>
        </p:nvSpPr>
        <p:spPr>
          <a:xfrm>
            <a:off x="5720400" y="2324160"/>
            <a:ext cx="827640" cy="827640"/>
          </a:xfrm>
          <a:prstGeom prst="rect">
            <a:avLst/>
          </a:prstGeom>
          <a:blipFill rotWithShape="0">
            <a:blip r:embed="rId1"/>
            <a:stretch>
              <a:fillRect/>
            </a:stretch>
          </a:blipFill>
          <a:ln>
            <a:solidFill>
              <a:srgbClr val="000000"/>
            </a:solidFill>
          </a:ln>
        </p:spPr>
        <p:txBody>
          <a:bodyPr lIns="0" rIns="0" tIns="0" bIns="0" anchor="ctr">
            <a:noAutofit/>
          </a:bodyPr>
          <a:p>
            <a:endParaRPr b="0" lang="en-US" sz="2000" spc="-1" strike="noStrike">
              <a:solidFill>
                <a:srgbClr val="262626"/>
              </a:solidFill>
              <a:latin typeface="Corbel"/>
            </a:endParaRPr>
          </a:p>
        </p:txBody>
      </p:sp>
      <p:sp>
        <p:nvSpPr>
          <p:cNvPr id="272" name="TextShape 6"/>
          <p:cNvSpPr txBox="1"/>
          <p:nvPr/>
        </p:nvSpPr>
        <p:spPr>
          <a:xfrm>
            <a:off x="7853400" y="2324160"/>
            <a:ext cx="827640" cy="827640"/>
          </a:xfrm>
          <a:prstGeom prst="rect">
            <a:avLst/>
          </a:prstGeom>
          <a:blipFill rotWithShape="0">
            <a:blip r:embed="rId2"/>
            <a:stretch>
              <a:fillRect/>
            </a:stretch>
          </a:blipFill>
          <a:ln>
            <a:solidFill>
              <a:srgbClr val="000000"/>
            </a:solidFill>
          </a:ln>
        </p:spPr>
        <p:txBody>
          <a:bodyPr lIns="0" rIns="0" tIns="0" bIns="0" anchor="ctr">
            <a:noAutofit/>
          </a:bodyPr>
          <a:p>
            <a:pPr algn="ctr">
              <a:lnSpc>
                <a:spcPct val="112000"/>
              </a:lnSpc>
              <a:spcBef>
                <a:spcPts val="901"/>
              </a:spcBef>
            </a:pPr>
            <a:r>
              <a:rPr b="0" i="1" lang="en-US" sz="2000" spc="-1" strike="noStrike">
                <a:solidFill>
                  <a:srgbClr val="ffffff"/>
                </a:solidFill>
                <a:latin typeface="Century Schoolbook"/>
              </a:rPr>
              <a:t>2</a:t>
            </a:r>
            <a:endParaRPr b="0" lang="en-US" sz="2000" spc="-1" strike="noStrike">
              <a:solidFill>
                <a:srgbClr val="262626"/>
              </a:solidFill>
              <a:latin typeface="Corbel"/>
            </a:endParaRPr>
          </a:p>
        </p:txBody>
      </p:sp>
      <p:sp>
        <p:nvSpPr>
          <p:cNvPr id="273" name="TextShape 7"/>
          <p:cNvSpPr txBox="1"/>
          <p:nvPr/>
        </p:nvSpPr>
        <p:spPr>
          <a:xfrm>
            <a:off x="9985680" y="2324160"/>
            <a:ext cx="827640" cy="827640"/>
          </a:xfrm>
          <a:prstGeom prst="rect">
            <a:avLst/>
          </a:prstGeom>
          <a:blipFill rotWithShape="0">
            <a:blip r:embed="rId3"/>
            <a:stretch>
              <a:fillRect/>
            </a:stretch>
          </a:blipFill>
          <a:ln>
            <a:solidFill>
              <a:srgbClr val="000000"/>
            </a:solidFill>
          </a:ln>
        </p:spPr>
        <p:txBody>
          <a:bodyPr lIns="0" rIns="0" tIns="0" bIns="0" anchor="ctr">
            <a:noAutofit/>
          </a:bodyPr>
          <a:p>
            <a:pPr algn="ctr">
              <a:lnSpc>
                <a:spcPct val="112000"/>
              </a:lnSpc>
              <a:spcBef>
                <a:spcPts val="901"/>
              </a:spcBef>
            </a:pPr>
            <a:r>
              <a:rPr b="0" i="1" lang="en-US" sz="2000" spc="-1" strike="noStrike">
                <a:solidFill>
                  <a:srgbClr val="ffffff"/>
                </a:solidFill>
                <a:latin typeface="Century Schoolbook"/>
              </a:rPr>
              <a:t>3</a:t>
            </a:r>
            <a:endParaRPr b="0" lang="en-US" sz="2000" spc="-1" strike="noStrike">
              <a:solidFill>
                <a:srgbClr val="262626"/>
              </a:solidFill>
              <a:latin typeface="Corbel"/>
            </a:endParaRPr>
          </a:p>
        </p:txBody>
      </p:sp>
      <p:sp>
        <p:nvSpPr>
          <p:cNvPr id="274" name="TextShape 8"/>
          <p:cNvSpPr txBox="1"/>
          <p:nvPr/>
        </p:nvSpPr>
        <p:spPr>
          <a:xfrm>
            <a:off x="762120" y="2895480"/>
            <a:ext cx="3842280" cy="2855520"/>
          </a:xfrm>
          <a:prstGeom prst="rect">
            <a:avLst/>
          </a:prstGeom>
          <a:noFill/>
          <a:ln>
            <a:noFill/>
          </a:ln>
        </p:spPr>
        <p:txBody>
          <a:bodyPr>
            <a:noAutofit/>
          </a:bodyPr>
          <a:p>
            <a:pPr>
              <a:lnSpc>
                <a:spcPct val="112000"/>
              </a:lnSpc>
              <a:spcBef>
                <a:spcPts val="901"/>
              </a:spcBef>
            </a:pPr>
            <a:r>
              <a:rPr b="0" i="1" lang="en-US" sz="2000" spc="-1" strike="noStrike">
                <a:solidFill>
                  <a:srgbClr val="101010"/>
                </a:solidFill>
                <a:latin typeface="helvetica neue"/>
              </a:rPr>
              <a:t>“</a:t>
            </a:r>
            <a:r>
              <a:rPr b="0" i="1" lang="en-US" sz="2000" spc="-1" strike="noStrike">
                <a:solidFill>
                  <a:srgbClr val="101010"/>
                </a:solidFill>
                <a:latin typeface="helvetica neue"/>
              </a:rPr>
              <a:t>Most good programmers do programming not because they expect to get paid or get adulation by the public, but because it is fun to program.”</a:t>
            </a:r>
            <a:endParaRPr b="0" lang="en-US" sz="2000" spc="-1" strike="noStrike">
              <a:solidFill>
                <a:srgbClr val="262626"/>
              </a:solidFill>
              <a:latin typeface="Corbel"/>
            </a:endParaRPr>
          </a:p>
          <a:p>
            <a:pPr algn="r">
              <a:lnSpc>
                <a:spcPct val="112000"/>
              </a:lnSpc>
              <a:spcBef>
                <a:spcPts val="901"/>
              </a:spcBef>
            </a:pPr>
            <a:r>
              <a:rPr b="0" i="1" lang="en-US" sz="2000" spc="-1" strike="noStrike">
                <a:solidFill>
                  <a:srgbClr val="101010"/>
                </a:solidFill>
                <a:latin typeface="helvetica neue"/>
              </a:rPr>
              <a:t>-Linus Torvalds</a:t>
            </a:r>
            <a:endParaRPr b="0" lang="en-US" sz="2000" spc="-1" strike="noStrike">
              <a:solidFill>
                <a:srgbClr val="262626"/>
              </a:solidFill>
              <a:latin typeface="Corbel"/>
            </a:endParaRPr>
          </a:p>
        </p:txBody>
      </p:sp>
      <p:sp>
        <p:nvSpPr>
          <p:cNvPr id="275" name="TextShape 9"/>
          <p:cNvSpPr txBox="1"/>
          <p:nvPr/>
        </p:nvSpPr>
        <p:spPr>
          <a:xfrm>
            <a:off x="11783880" y="5607720"/>
            <a:ext cx="407520" cy="364680"/>
          </a:xfrm>
          <a:prstGeom prst="rect">
            <a:avLst/>
          </a:prstGeom>
          <a:noFill/>
          <a:ln>
            <a:noFill/>
          </a:ln>
        </p:spPr>
        <p:txBody>
          <a:bodyPr anchor="ctr">
            <a:noAutofit/>
          </a:bodyPr>
          <a:p>
            <a:pPr algn="r">
              <a:lnSpc>
                <a:spcPct val="100000"/>
              </a:lnSpc>
            </a:pPr>
            <a:fld id="{6D08BF73-C5BF-491D-B3A0-F61A762ADFBD}" type="slidenum">
              <a:rPr b="0" i="1" lang="en-IN" sz="1200" spc="-1" strike="noStrike">
                <a:solidFill>
                  <a:srgbClr val="f5f5f5"/>
                </a:solidFill>
                <a:latin typeface="Century Schoolbook"/>
              </a:rPr>
              <a:t>2</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762120" y="2895480"/>
            <a:ext cx="3842280" cy="2855520"/>
          </a:xfrm>
          <a:prstGeom prst="rect">
            <a:avLst/>
          </a:prstGeom>
          <a:noFill/>
          <a:ln>
            <a:noFill/>
          </a:ln>
        </p:spPr>
        <p:txBody>
          <a:bodyPr>
            <a:normAutofit/>
          </a:bodyPr>
          <a:p>
            <a:pPr algn="r">
              <a:lnSpc>
                <a:spcPct val="112000"/>
              </a:lnSpc>
              <a:spcBef>
                <a:spcPts val="901"/>
              </a:spcBef>
            </a:pPr>
            <a:r>
              <a:rPr b="0" i="1" lang="en-US" sz="2000" spc="-1" strike="noStrike">
                <a:solidFill>
                  <a:srgbClr val="262626"/>
                </a:solidFill>
                <a:latin typeface="Corbel"/>
              </a:rPr>
              <a:t>“</a:t>
            </a:r>
            <a:r>
              <a:rPr b="0" i="1" lang="en-US" sz="2000" spc="-1" strike="noStrike">
                <a:solidFill>
                  <a:srgbClr val="262626"/>
                </a:solidFill>
                <a:latin typeface="Corbel"/>
              </a:rPr>
              <a:t>Talk is cheap. Show me the code”.</a:t>
            </a:r>
            <a:endParaRPr b="0" lang="en-US" sz="2000" spc="-1" strike="noStrike">
              <a:solidFill>
                <a:srgbClr val="262626"/>
              </a:solidFill>
              <a:latin typeface="Corbel"/>
            </a:endParaRPr>
          </a:p>
          <a:p>
            <a:pPr algn="r">
              <a:lnSpc>
                <a:spcPct val="112000"/>
              </a:lnSpc>
              <a:spcBef>
                <a:spcPts val="901"/>
              </a:spcBef>
            </a:pPr>
            <a:r>
              <a:rPr b="0" i="1" lang="en-US" sz="2000" spc="-1" strike="noStrike">
                <a:solidFill>
                  <a:srgbClr val="262626"/>
                </a:solidFill>
                <a:latin typeface="Corbel"/>
              </a:rPr>
              <a:t>- Linus Torvalds</a:t>
            </a:r>
            <a:endParaRPr b="0" lang="en-US" sz="2000" spc="-1" strike="noStrike">
              <a:solidFill>
                <a:srgbClr val="262626"/>
              </a:solidFill>
              <a:latin typeface="Corbel"/>
            </a:endParaRPr>
          </a:p>
        </p:txBody>
      </p:sp>
      <p:sp>
        <p:nvSpPr>
          <p:cNvPr id="277" name="CustomShape 2"/>
          <p:cNvSpPr/>
          <p:nvPr/>
        </p:nvSpPr>
        <p:spPr>
          <a:xfrm>
            <a:off x="5181480" y="569160"/>
            <a:ext cx="6248160" cy="5654880"/>
          </a:xfrm>
          <a:prstGeom prst="rect">
            <a:avLst/>
          </a:prstGeom>
          <a:noFill/>
          <a:ln>
            <a:noFill/>
          </a:ln>
        </p:spPr>
        <p:style>
          <a:lnRef idx="0"/>
          <a:fillRef idx="0"/>
          <a:effectRef idx="0"/>
          <a:fontRef idx="minor"/>
        </p:style>
        <p:txBody>
          <a:bodyPr>
            <a:normAutofit fontScale="84000"/>
          </a:bodyPr>
          <a:p>
            <a:pPr>
              <a:lnSpc>
                <a:spcPct val="112000"/>
              </a:lnSpc>
              <a:spcBef>
                <a:spcPts val="901"/>
              </a:spcBef>
            </a:pPr>
            <a:r>
              <a:rPr b="0" lang="en-IN" sz="2000" spc="-1" strike="noStrike">
                <a:solidFill>
                  <a:srgbClr val="262626"/>
                </a:solidFill>
                <a:latin typeface="Corbel"/>
              </a:rPr>
              <a:t>In 1991, while studying computer science at University of Helsinki, Linus Torvalds began a project that later became the Linux kernel. He wrote the program specifically for the hardware he was using and independent of an operating system because he wanted to use the functions of his new PC with an 80386 processor. Development was done on MINIX using the GNU C Compiler. The GNU C Compiler is still the main choice for compiling Linux today, but can be built with other compilers, such as the Intel C Compiler.</a:t>
            </a:r>
            <a:endParaRPr b="0" lang="en-IN" sz="2000" spc="-1" strike="noStrike">
              <a:latin typeface="Arial"/>
            </a:endParaRPr>
          </a:p>
          <a:p>
            <a:pPr>
              <a:lnSpc>
                <a:spcPct val="112000"/>
              </a:lnSpc>
              <a:spcBef>
                <a:spcPts val="901"/>
              </a:spcBef>
            </a:pPr>
            <a:endParaRPr b="0" lang="en-IN" sz="2000" spc="-1" strike="noStrike">
              <a:latin typeface="Arial"/>
            </a:endParaRPr>
          </a:p>
          <a:p>
            <a:pPr>
              <a:lnSpc>
                <a:spcPct val="112000"/>
              </a:lnSpc>
              <a:spcBef>
                <a:spcPts val="901"/>
              </a:spcBef>
            </a:pPr>
            <a:r>
              <a:rPr b="0" lang="en-IN" sz="2000" spc="-1" strike="noStrike">
                <a:solidFill>
                  <a:srgbClr val="262626"/>
                </a:solidFill>
                <a:latin typeface="Corbel"/>
              </a:rPr>
              <a:t>According to Torvalds, Linux began to gain importance in 1992 after the X Window System was ported to Linux by Orest Zborowski, which allowed Linux to support a GUI for the first time.</a:t>
            </a:r>
            <a:endParaRPr b="0" lang="en-IN" sz="2000" spc="-1" strike="noStrike">
              <a:latin typeface="Arial"/>
            </a:endParaRPr>
          </a:p>
        </p:txBody>
      </p:sp>
      <p:sp>
        <p:nvSpPr>
          <p:cNvPr id="278" name="TextShape 3"/>
          <p:cNvSpPr txBox="1"/>
          <p:nvPr/>
        </p:nvSpPr>
        <p:spPr>
          <a:xfrm>
            <a:off x="11783880" y="5607720"/>
            <a:ext cx="407520" cy="364680"/>
          </a:xfrm>
          <a:prstGeom prst="rect">
            <a:avLst/>
          </a:prstGeom>
          <a:noFill/>
          <a:ln>
            <a:noFill/>
          </a:ln>
        </p:spPr>
        <p:txBody>
          <a:bodyPr anchor="ctr">
            <a:normAutofit/>
          </a:bodyPr>
          <a:p>
            <a:pPr algn="r">
              <a:lnSpc>
                <a:spcPct val="100000"/>
              </a:lnSpc>
              <a:spcAft>
                <a:spcPts val="601"/>
              </a:spcAft>
            </a:pPr>
            <a:fld id="{06397C73-8681-4293-BE34-9F0A580EA665}" type="slidenum">
              <a:rPr b="0" i="1" lang="en-IN" sz="1200" spc="-1" strike="noStrike">
                <a:solidFill>
                  <a:srgbClr val="f5f5f5"/>
                </a:solidFill>
                <a:latin typeface="Century Schoolbook"/>
              </a:rPr>
              <a:t>4</a:t>
            </a:fld>
            <a:endParaRPr b="0" lang="en-IN" sz="1200" spc="-1" strike="noStrike">
              <a:latin typeface="Times New Roman"/>
            </a:endParaRPr>
          </a:p>
        </p:txBody>
      </p:sp>
      <p:sp>
        <p:nvSpPr>
          <p:cNvPr id="279" name="TextShape 4"/>
          <p:cNvSpPr txBox="1"/>
          <p:nvPr/>
        </p:nvSpPr>
        <p:spPr>
          <a:xfrm>
            <a:off x="762120" y="559800"/>
            <a:ext cx="3833640" cy="2221200"/>
          </a:xfrm>
          <a:prstGeom prst="rect">
            <a:avLst/>
          </a:prstGeom>
          <a:noFill/>
          <a:ln>
            <a:noFill/>
          </a:ln>
        </p:spPr>
        <p:txBody>
          <a:bodyPr anchor="b">
            <a:normAutofit/>
          </a:bodyPr>
          <a:p>
            <a:pPr algn="r">
              <a:lnSpc>
                <a:spcPct val="90000"/>
              </a:lnSpc>
            </a:pPr>
            <a:r>
              <a:rPr b="0" i="1" lang="en-US" sz="5000" spc="-1" strike="noStrike">
                <a:solidFill>
                  <a:srgbClr val="262626"/>
                </a:solidFill>
                <a:latin typeface="Century Schoolbook"/>
              </a:rPr>
              <a:t>The Birth Of Linux</a:t>
            </a:r>
            <a:endParaRPr b="0" lang="en-US" sz="5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5181480" y="569160"/>
            <a:ext cx="6248160" cy="5654880"/>
          </a:xfrm>
          <a:prstGeom prst="rect">
            <a:avLst/>
          </a:prstGeom>
          <a:noFill/>
          <a:ln>
            <a:noFill/>
          </a:ln>
        </p:spPr>
        <p:txBody>
          <a:bodyPr>
            <a:normAutofit/>
          </a:bodyPr>
          <a:p>
            <a:pPr marL="283320" indent="-282960">
              <a:lnSpc>
                <a:spcPct val="112000"/>
              </a:lnSpc>
              <a:spcBef>
                <a:spcPts val="901"/>
              </a:spcBef>
              <a:buClr>
                <a:srgbClr val="262626"/>
              </a:buClr>
              <a:buFont typeface="Arial"/>
              <a:buChar char="•"/>
            </a:pPr>
            <a:r>
              <a:rPr b="0" lang="en-US" sz="2000" spc="-1" strike="noStrike">
                <a:solidFill>
                  <a:srgbClr val="262626"/>
                </a:solidFill>
                <a:latin typeface="Corbel"/>
              </a:rPr>
              <a:t>The first prototypes of Linux were publicly released later that year (1991). Version 1.0 was released on 14 March 1994.</a:t>
            </a:r>
            <a:endParaRPr b="0" lang="en-US" sz="2000" spc="-1" strike="noStrike">
              <a:solidFill>
                <a:srgbClr val="262626"/>
              </a:solidFill>
              <a:latin typeface="Corbel"/>
            </a:endParaRPr>
          </a:p>
          <a:p>
            <a:pPr marL="283320" indent="-282960">
              <a:lnSpc>
                <a:spcPct val="112000"/>
              </a:lnSpc>
              <a:spcBef>
                <a:spcPts val="901"/>
              </a:spcBef>
              <a:buClr>
                <a:srgbClr val="262626"/>
              </a:buClr>
              <a:buFont typeface="Arial"/>
              <a:buChar char="•"/>
            </a:pPr>
            <a:r>
              <a:rPr b="0" lang="en-US" sz="2000" spc="-1" strike="noStrike">
                <a:solidFill>
                  <a:srgbClr val="262626"/>
                </a:solidFill>
                <a:latin typeface="Corbel"/>
              </a:rPr>
              <a:t>Torvalds first encountered the GNU Project in 1991, after another Swedish-speaking computer science student, Lars Wirzenius, took him to the University of Technology to listen to free software guru Richard Stallman's speech. Torvalds used Stallman's GNU General Public License version 2 (GPLv2) for his Linux kernel.</a:t>
            </a:r>
            <a:endParaRPr b="0" lang="en-US" sz="2000" spc="-1" strike="noStrike">
              <a:solidFill>
                <a:srgbClr val="262626"/>
              </a:solidFill>
              <a:latin typeface="Corbel"/>
            </a:endParaRPr>
          </a:p>
          <a:p>
            <a:pPr marL="283320" indent="-282960">
              <a:lnSpc>
                <a:spcPct val="112000"/>
              </a:lnSpc>
              <a:spcBef>
                <a:spcPts val="901"/>
              </a:spcBef>
              <a:buClr>
                <a:srgbClr val="262626"/>
              </a:buClr>
              <a:buFont typeface="Arial"/>
              <a:buChar char="•"/>
            </a:pPr>
            <a:r>
              <a:rPr b="0" lang="en-US" sz="2000" spc="-1" strike="noStrike">
                <a:solidFill>
                  <a:srgbClr val="262626"/>
                </a:solidFill>
                <a:latin typeface="Corbel"/>
              </a:rPr>
              <a:t>His personal mascot is a penguin nicknamed Tux, which has been widely adopted by the Linux community as the mascot of the Linux kernel.</a:t>
            </a:r>
            <a:endParaRPr b="0" lang="en-US" sz="2000" spc="-1" strike="noStrike">
              <a:solidFill>
                <a:srgbClr val="262626"/>
              </a:solidFill>
              <a:latin typeface="Corbel"/>
            </a:endParaRPr>
          </a:p>
        </p:txBody>
      </p:sp>
      <p:sp>
        <p:nvSpPr>
          <p:cNvPr id="281" name="TextShape 2"/>
          <p:cNvSpPr txBox="1"/>
          <p:nvPr/>
        </p:nvSpPr>
        <p:spPr>
          <a:xfrm>
            <a:off x="11783880" y="5607720"/>
            <a:ext cx="407520" cy="364680"/>
          </a:xfrm>
          <a:prstGeom prst="rect">
            <a:avLst/>
          </a:prstGeom>
          <a:noFill/>
          <a:ln>
            <a:noFill/>
          </a:ln>
        </p:spPr>
        <p:txBody>
          <a:bodyPr anchor="ctr">
            <a:normAutofit/>
          </a:bodyPr>
          <a:p>
            <a:pPr algn="r">
              <a:lnSpc>
                <a:spcPct val="100000"/>
              </a:lnSpc>
              <a:spcAft>
                <a:spcPts val="601"/>
              </a:spcAft>
            </a:pPr>
            <a:fld id="{FB57F8DA-CA6E-47E0-909F-DD57A183D4D6}" type="slidenum">
              <a:rPr b="0" i="1" lang="en-IN" sz="1200" spc="-1" strike="noStrike">
                <a:solidFill>
                  <a:srgbClr val="f5f5f5"/>
                </a:solidFill>
                <a:latin typeface="Century Schoolbook"/>
              </a:rPr>
              <a:t>5</a:t>
            </a:fld>
            <a:endParaRPr b="0" lang="en-IN" sz="1200" spc="-1" strike="noStrike">
              <a:latin typeface="Times New Roman"/>
            </a:endParaRPr>
          </a:p>
        </p:txBody>
      </p:sp>
      <p:sp>
        <p:nvSpPr>
          <p:cNvPr id="282" name="TextShape 3"/>
          <p:cNvSpPr txBox="1"/>
          <p:nvPr/>
        </p:nvSpPr>
        <p:spPr>
          <a:xfrm>
            <a:off x="762120" y="559800"/>
            <a:ext cx="3833640" cy="2221200"/>
          </a:xfrm>
          <a:prstGeom prst="rect">
            <a:avLst/>
          </a:prstGeom>
          <a:noFill/>
          <a:ln>
            <a:noFill/>
          </a:ln>
        </p:spPr>
        <p:txBody>
          <a:bodyPr anchor="b">
            <a:normAutofit/>
          </a:bodyPr>
          <a:p>
            <a:pPr algn="r">
              <a:lnSpc>
                <a:spcPct val="90000"/>
              </a:lnSpc>
            </a:pPr>
            <a:r>
              <a:rPr b="0" i="1" lang="en-US" sz="5000" spc="-1" strike="noStrike">
                <a:solidFill>
                  <a:srgbClr val="262626"/>
                </a:solidFill>
                <a:latin typeface="Century Schoolbook"/>
              </a:rPr>
              <a:t>Linux</a:t>
            </a:r>
            <a:endParaRPr b="0" lang="en-US" sz="5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5181480" y="569160"/>
            <a:ext cx="6248160" cy="5654880"/>
          </a:xfrm>
          <a:prstGeom prst="rect">
            <a:avLst/>
          </a:prstGeom>
          <a:noFill/>
          <a:ln>
            <a:noFill/>
          </a:ln>
        </p:spPr>
        <p:txBody>
          <a:bodyPr>
            <a:normAutofit fontScale="61000"/>
          </a:bodyPr>
          <a:p>
            <a:pPr marL="283320" indent="-282960">
              <a:lnSpc>
                <a:spcPct val="107000"/>
              </a:lnSpc>
              <a:spcBef>
                <a:spcPts val="901"/>
              </a:spcBef>
              <a:spcAft>
                <a:spcPts val="799"/>
              </a:spcAft>
              <a:buClr>
                <a:srgbClr val="262626"/>
              </a:buClr>
              <a:buFont typeface="Arial"/>
              <a:buChar char="•"/>
            </a:pPr>
            <a:r>
              <a:rPr b="0" lang="en-US" sz="1800" spc="-1" strike="noStrike">
                <a:solidFill>
                  <a:srgbClr val="262626"/>
                </a:solidFill>
                <a:latin typeface="Calibri"/>
                <a:ea typeface="Calibri"/>
              </a:rPr>
              <a:t>In 1997 he moved to sunny Santa Clara in California's fabled Silicon Valley to accept a position with Transmeta Corporation. His job there was to help develop commercial software to facilitate communication between operating systems and that company's microprocessors. Linux devotees were initially concerned not only about his move to a for-profit business but also about the fact that it was funded in part by Microsoft co-founder Paul Allen.</a:t>
            </a:r>
            <a:endParaRPr b="0" lang="en-US" sz="1800" spc="-1" strike="noStrike">
              <a:solidFill>
                <a:srgbClr val="262626"/>
              </a:solidFill>
              <a:latin typeface="Corbel"/>
            </a:endParaRPr>
          </a:p>
          <a:p>
            <a:pPr marL="283320" indent="-282960">
              <a:lnSpc>
                <a:spcPct val="107000"/>
              </a:lnSpc>
              <a:spcBef>
                <a:spcPts val="901"/>
              </a:spcBef>
              <a:spcAft>
                <a:spcPts val="799"/>
              </a:spcAft>
              <a:buClr>
                <a:srgbClr val="262626"/>
              </a:buClr>
              <a:buFont typeface="Arial"/>
              <a:buChar char="•"/>
            </a:pPr>
            <a:r>
              <a:rPr b="0" lang="en-US" sz="1800" spc="-1" strike="noStrike">
                <a:solidFill>
                  <a:srgbClr val="262626"/>
                </a:solidFill>
                <a:latin typeface="Calibri"/>
                <a:ea typeface="Calibri"/>
              </a:rPr>
              <a:t>For Torvalds, however, the decision was not difficult. Not only was it an opportunity for a change and to experience a much-improved climate (from the long, cold and dark Finnish winters), but Silicon Valley was the ultimate destination for almost everyone in the computer field, even him.</a:t>
            </a:r>
            <a:endParaRPr b="0" lang="en-US" sz="1800" spc="-1" strike="noStrike">
              <a:solidFill>
                <a:srgbClr val="262626"/>
              </a:solidFill>
              <a:latin typeface="Corbel"/>
            </a:endParaRPr>
          </a:p>
          <a:p>
            <a:pPr marL="283320" indent="-282960">
              <a:lnSpc>
                <a:spcPct val="112000"/>
              </a:lnSpc>
              <a:spcBef>
                <a:spcPts val="901"/>
              </a:spcBef>
              <a:buClr>
                <a:srgbClr val="262626"/>
              </a:buClr>
              <a:buFont typeface="Arial"/>
              <a:buChar char="•"/>
            </a:pPr>
            <a:r>
              <a:rPr b="0" lang="en-US" sz="1800" spc="-1" strike="noStrike">
                <a:solidFill>
                  <a:srgbClr val="262626"/>
                </a:solidFill>
                <a:latin typeface="Calibri"/>
                <a:ea typeface="Calibri"/>
              </a:rPr>
              <a:t>Torvalds' arrangement with Transmeta permitted him to devote part of his time to his Linux activities. This was, in fact, a clever publicity move on the part of Transmeta, which benefited not only by receiving the services of an extremely talented and motivated engineer but also by having someone on their staff who brought them exceptional media attention.</a:t>
            </a:r>
            <a:endParaRPr b="0" lang="en-US" sz="1800" spc="-1" strike="noStrike">
              <a:solidFill>
                <a:srgbClr val="262626"/>
              </a:solidFill>
              <a:latin typeface="Corbel"/>
            </a:endParaRPr>
          </a:p>
          <a:p>
            <a:pPr>
              <a:lnSpc>
                <a:spcPct val="112000"/>
              </a:lnSpc>
              <a:spcBef>
                <a:spcPts val="901"/>
              </a:spcBef>
            </a:pPr>
            <a:endParaRPr b="0" lang="en-US" sz="1800" spc="-1" strike="noStrike">
              <a:solidFill>
                <a:srgbClr val="262626"/>
              </a:solidFill>
              <a:latin typeface="Corbel"/>
            </a:endParaRPr>
          </a:p>
        </p:txBody>
      </p:sp>
      <p:sp>
        <p:nvSpPr>
          <p:cNvPr id="284" name="TextShape 2"/>
          <p:cNvSpPr txBox="1"/>
          <p:nvPr/>
        </p:nvSpPr>
        <p:spPr>
          <a:xfrm>
            <a:off x="11783880" y="5607720"/>
            <a:ext cx="407520" cy="364680"/>
          </a:xfrm>
          <a:prstGeom prst="rect">
            <a:avLst/>
          </a:prstGeom>
          <a:noFill/>
          <a:ln>
            <a:noFill/>
          </a:ln>
        </p:spPr>
        <p:txBody>
          <a:bodyPr anchor="ctr">
            <a:noAutofit/>
          </a:bodyPr>
          <a:p>
            <a:pPr algn="r">
              <a:lnSpc>
                <a:spcPct val="100000"/>
              </a:lnSpc>
            </a:pPr>
            <a:fld id="{A5118ACC-7160-4A9F-A4CD-F20ACD94A7C3}" type="slidenum">
              <a:rPr b="0" i="1" lang="en-IN" sz="1200" spc="-1" strike="noStrike">
                <a:solidFill>
                  <a:srgbClr val="f5f5f5"/>
                </a:solidFill>
                <a:latin typeface="Century Schoolbook"/>
              </a:rPr>
              <a:t>6</a:t>
            </a:fld>
            <a:endParaRPr b="0" lang="en-IN" sz="1200" spc="-1" strike="noStrike">
              <a:latin typeface="Times New Roman"/>
            </a:endParaRPr>
          </a:p>
        </p:txBody>
      </p:sp>
      <p:sp>
        <p:nvSpPr>
          <p:cNvPr id="285" name="TextShape 3"/>
          <p:cNvSpPr txBox="1"/>
          <p:nvPr/>
        </p:nvSpPr>
        <p:spPr>
          <a:xfrm>
            <a:off x="762120" y="559800"/>
            <a:ext cx="3833640" cy="2221200"/>
          </a:xfrm>
          <a:prstGeom prst="rect">
            <a:avLst/>
          </a:prstGeom>
          <a:noFill/>
          <a:ln>
            <a:noFill/>
          </a:ln>
        </p:spPr>
        <p:txBody>
          <a:bodyPr anchor="b">
            <a:noAutofit/>
          </a:bodyPr>
          <a:p>
            <a:pPr algn="r">
              <a:lnSpc>
                <a:spcPct val="90000"/>
              </a:lnSpc>
            </a:pPr>
            <a:r>
              <a:rPr b="0" i="1" lang="en-US" sz="5000" spc="-1" strike="noStrike">
                <a:solidFill>
                  <a:srgbClr val="262626"/>
                </a:solidFill>
                <a:latin typeface="Century Schoolbook"/>
              </a:rPr>
              <a:t>Move to California</a:t>
            </a:r>
            <a:endParaRPr b="0" lang="en-US" sz="5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5181480" y="569160"/>
            <a:ext cx="6248160" cy="5654880"/>
          </a:xfrm>
          <a:prstGeom prst="rect">
            <a:avLst/>
          </a:prstGeom>
          <a:noFill/>
          <a:ln>
            <a:noFill/>
          </a:ln>
        </p:spPr>
        <p:txBody>
          <a:bodyPr>
            <a:noAutofit/>
          </a:bodyPr>
          <a:p>
            <a:pPr marL="283320" indent="-282960">
              <a:lnSpc>
                <a:spcPct val="112000"/>
              </a:lnSpc>
              <a:spcBef>
                <a:spcPts val="901"/>
              </a:spcBef>
              <a:buClr>
                <a:srgbClr val="000000"/>
              </a:buClr>
              <a:buFont typeface="Arial"/>
              <a:buChar char="•"/>
            </a:pPr>
            <a:r>
              <a:rPr b="0" lang="en-US" sz="2000" spc="-1" strike="noStrike">
                <a:solidFill>
                  <a:srgbClr val="000000"/>
                </a:solidFill>
                <a:latin typeface="opensans"/>
              </a:rPr>
              <a:t>Linus Torvalds, the creator of the Linux kernel, isn’t shy about criticizing things that displease him.</a:t>
            </a:r>
            <a:endParaRPr b="0" lang="en-US" sz="2000" spc="-1" strike="noStrike">
              <a:solidFill>
                <a:srgbClr val="262626"/>
              </a:solidFill>
              <a:latin typeface="Corbel"/>
            </a:endParaRPr>
          </a:p>
          <a:p>
            <a:pPr marL="283320" indent="-282960">
              <a:lnSpc>
                <a:spcPct val="112000"/>
              </a:lnSpc>
              <a:spcBef>
                <a:spcPts val="901"/>
              </a:spcBef>
              <a:buClr>
                <a:srgbClr val="000000"/>
              </a:buClr>
              <a:buFont typeface="Arial"/>
              <a:buChar char="•"/>
            </a:pPr>
            <a:r>
              <a:rPr b="0" lang="en-US" sz="2000" spc="-1" strike="noStrike">
                <a:solidFill>
                  <a:srgbClr val="000000"/>
                </a:solidFill>
                <a:latin typeface="opensans"/>
              </a:rPr>
              <a:t>Torvalds publicly criticized the company last week during a question and answer session that followed a presentation. He called NVIDIA the “single worst company” that Linux developers have ever worked with, then pointed out NVIDIA’s failure to work constructively with the Linux community.</a:t>
            </a:r>
            <a:endParaRPr b="0" lang="en-US" sz="2000" spc="-1" strike="noStrike">
              <a:solidFill>
                <a:srgbClr val="262626"/>
              </a:solidFill>
              <a:latin typeface="Corbel"/>
            </a:endParaRPr>
          </a:p>
          <a:p>
            <a:pPr marL="283320" indent="-282960">
              <a:lnSpc>
                <a:spcPct val="112000"/>
              </a:lnSpc>
              <a:spcBef>
                <a:spcPts val="901"/>
              </a:spcBef>
              <a:buClr>
                <a:srgbClr val="000000"/>
              </a:buClr>
              <a:buFont typeface="Arial"/>
              <a:buChar char="•"/>
            </a:pPr>
            <a:r>
              <a:rPr b="0" lang="en-US" sz="2000" spc="-1" strike="noStrike">
                <a:solidFill>
                  <a:srgbClr val="000000"/>
                </a:solidFill>
                <a:latin typeface="opensans"/>
              </a:rPr>
              <a:t>After criticizing NVIDIA’s development practices, Torvalds concluded by addressing the company directly: “NVIDIA, F*** YOU." Torvalds proceeded to raise his hand and present his middle finger.</a:t>
            </a:r>
            <a:r>
              <a:rPr b="0" lang="en-US" sz="2000" spc="-1" strike="noStrike">
                <a:solidFill>
                  <a:srgbClr val="000000"/>
                </a:solidFill>
                <a:latin typeface="opensans"/>
              </a:rPr>
              <a:t>	</a:t>
            </a:r>
            <a:endParaRPr b="0" lang="en-US" sz="2000" spc="-1" strike="noStrike">
              <a:solidFill>
                <a:srgbClr val="262626"/>
              </a:solidFill>
              <a:latin typeface="Corbel"/>
            </a:endParaRPr>
          </a:p>
        </p:txBody>
      </p:sp>
      <p:sp>
        <p:nvSpPr>
          <p:cNvPr id="287" name="TextShape 2"/>
          <p:cNvSpPr txBox="1"/>
          <p:nvPr/>
        </p:nvSpPr>
        <p:spPr>
          <a:xfrm>
            <a:off x="11783880" y="5607720"/>
            <a:ext cx="407520" cy="364680"/>
          </a:xfrm>
          <a:prstGeom prst="rect">
            <a:avLst/>
          </a:prstGeom>
          <a:noFill/>
          <a:ln>
            <a:noFill/>
          </a:ln>
        </p:spPr>
        <p:txBody>
          <a:bodyPr anchor="ctr">
            <a:noAutofit/>
          </a:bodyPr>
          <a:p>
            <a:pPr algn="r">
              <a:lnSpc>
                <a:spcPct val="100000"/>
              </a:lnSpc>
            </a:pPr>
            <a:fld id="{6EA0C667-5DC0-46C4-9571-04DA12D74A53}" type="slidenum">
              <a:rPr b="0" i="1" lang="en-IN" sz="1200" spc="-1" strike="noStrike">
                <a:solidFill>
                  <a:srgbClr val="f5f5f5"/>
                </a:solidFill>
                <a:latin typeface="Century Schoolbook"/>
              </a:rPr>
              <a:t>6</a:t>
            </a:fld>
            <a:endParaRPr b="0" lang="en-IN" sz="1200" spc="-1" strike="noStrike">
              <a:latin typeface="Times New Roman"/>
            </a:endParaRPr>
          </a:p>
        </p:txBody>
      </p:sp>
      <p:sp>
        <p:nvSpPr>
          <p:cNvPr id="288" name="TextShape 3"/>
          <p:cNvSpPr txBox="1"/>
          <p:nvPr/>
        </p:nvSpPr>
        <p:spPr>
          <a:xfrm>
            <a:off x="762120" y="559800"/>
            <a:ext cx="3833640" cy="2221200"/>
          </a:xfrm>
          <a:prstGeom prst="rect">
            <a:avLst/>
          </a:prstGeom>
          <a:noFill/>
          <a:ln>
            <a:noFill/>
          </a:ln>
        </p:spPr>
        <p:txBody>
          <a:bodyPr anchor="b">
            <a:noAutofit/>
          </a:bodyPr>
          <a:p>
            <a:pPr algn="r">
              <a:lnSpc>
                <a:spcPct val="90000"/>
              </a:lnSpc>
            </a:pPr>
            <a:r>
              <a:rPr b="0" i="1" lang="en-US" sz="5000" spc="-1" strike="noStrike">
                <a:solidFill>
                  <a:srgbClr val="262626"/>
                </a:solidFill>
                <a:latin typeface="Century Schoolbook"/>
              </a:rPr>
              <a:t>Linus vs NVIDIA</a:t>
            </a:r>
            <a:endParaRPr b="0" lang="en-US" sz="5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5181480" y="569160"/>
            <a:ext cx="6248160" cy="5654880"/>
          </a:xfrm>
          <a:prstGeom prst="rect">
            <a:avLst/>
          </a:prstGeom>
          <a:noFill/>
          <a:ln>
            <a:noFill/>
          </a:ln>
        </p:spPr>
        <p:txBody>
          <a:bodyPr>
            <a:normAutofit fontScale="94000"/>
          </a:bodyPr>
          <a:p>
            <a:pPr marL="283320" indent="-282960">
              <a:lnSpc>
                <a:spcPct val="112000"/>
              </a:lnSpc>
              <a:spcBef>
                <a:spcPts val="901"/>
              </a:spcBef>
              <a:buClr>
                <a:srgbClr val="262626"/>
              </a:buClr>
              <a:buFont typeface="Arial"/>
              <a:buChar char="•"/>
            </a:pPr>
            <a:r>
              <a:rPr b="0" lang="en-US" sz="2000" spc="-1" strike="noStrike">
                <a:solidFill>
                  <a:srgbClr val="262626"/>
                </a:solidFill>
                <a:latin typeface="Corbel"/>
              </a:rPr>
              <a:t>Richard Stallman has criticised Linus Torvalds for not including GNU in the name. “Today tens of millions of users are using an operating system that was developed so they could have freedom—but they don't know this, because they think the system is Linux and that it was developed by a student 'just for fun’.</a:t>
            </a:r>
            <a:endParaRPr b="0" lang="en-US" sz="2000" spc="-1" strike="noStrike">
              <a:solidFill>
                <a:srgbClr val="262626"/>
              </a:solidFill>
              <a:latin typeface="Corbel"/>
            </a:endParaRPr>
          </a:p>
          <a:p>
            <a:pPr marL="283320" indent="-282960">
              <a:lnSpc>
                <a:spcPct val="112000"/>
              </a:lnSpc>
              <a:spcBef>
                <a:spcPts val="901"/>
              </a:spcBef>
              <a:buClr>
                <a:srgbClr val="262626"/>
              </a:buClr>
              <a:buFont typeface="Arial"/>
              <a:buChar char="•"/>
            </a:pPr>
            <a:r>
              <a:rPr b="0" lang="en-US" sz="2000" spc="-1" strike="noStrike">
                <a:solidFill>
                  <a:srgbClr val="262626"/>
                </a:solidFill>
                <a:latin typeface="Corbel"/>
              </a:rPr>
              <a:t>To which Linus replied, “Well, I think it's justified, but it's justified if you actually make a GNU distribution of Linux ... the same way that I think that "Red Hat Linux" is fine, or "SUSE Linux" or "Debian Linux", because if you actually make your own distribution of Linux, you get to name the thing, but calling Linux in general "GNU Linux" I think is just ridiculous.”</a:t>
            </a:r>
            <a:endParaRPr b="0" lang="en-US" sz="2000" spc="-1" strike="noStrike">
              <a:solidFill>
                <a:srgbClr val="262626"/>
              </a:solidFill>
              <a:latin typeface="Corbel"/>
            </a:endParaRPr>
          </a:p>
        </p:txBody>
      </p:sp>
      <p:sp>
        <p:nvSpPr>
          <p:cNvPr id="290" name="TextShape 2"/>
          <p:cNvSpPr txBox="1"/>
          <p:nvPr/>
        </p:nvSpPr>
        <p:spPr>
          <a:xfrm>
            <a:off x="11783880" y="5607720"/>
            <a:ext cx="407520" cy="364680"/>
          </a:xfrm>
          <a:prstGeom prst="rect">
            <a:avLst/>
          </a:prstGeom>
          <a:noFill/>
          <a:ln>
            <a:noFill/>
          </a:ln>
        </p:spPr>
        <p:txBody>
          <a:bodyPr anchor="ctr">
            <a:noAutofit/>
          </a:bodyPr>
          <a:p>
            <a:pPr algn="r">
              <a:lnSpc>
                <a:spcPct val="100000"/>
              </a:lnSpc>
            </a:pPr>
            <a:fld id="{CF512DE9-D223-4255-B62E-F6168D262FD8}" type="slidenum">
              <a:rPr b="0" i="1" lang="en-IN" sz="1200" spc="-1" strike="noStrike">
                <a:solidFill>
                  <a:srgbClr val="f5f5f5"/>
                </a:solidFill>
                <a:latin typeface="Century Schoolbook"/>
              </a:rPr>
              <a:t>&lt;number&gt;</a:t>
            </a:fld>
            <a:endParaRPr b="0" lang="en-IN" sz="1200" spc="-1" strike="noStrike">
              <a:latin typeface="Times New Roman"/>
            </a:endParaRPr>
          </a:p>
        </p:txBody>
      </p:sp>
      <p:sp>
        <p:nvSpPr>
          <p:cNvPr id="291" name="TextShape 3"/>
          <p:cNvSpPr txBox="1"/>
          <p:nvPr/>
        </p:nvSpPr>
        <p:spPr>
          <a:xfrm>
            <a:off x="762120" y="559800"/>
            <a:ext cx="3833640" cy="3205800"/>
          </a:xfrm>
          <a:prstGeom prst="rect">
            <a:avLst/>
          </a:prstGeom>
          <a:noFill/>
          <a:ln>
            <a:noFill/>
          </a:ln>
        </p:spPr>
        <p:txBody>
          <a:bodyPr anchor="b">
            <a:normAutofit/>
          </a:bodyPr>
          <a:p>
            <a:pPr algn="r">
              <a:lnSpc>
                <a:spcPct val="90000"/>
              </a:lnSpc>
            </a:pPr>
            <a:r>
              <a:rPr b="0" i="1" lang="en-US" sz="5000" spc="-1" strike="noStrike">
                <a:solidFill>
                  <a:srgbClr val="262626"/>
                </a:solidFill>
                <a:latin typeface="Century Schoolbook"/>
              </a:rPr>
              <a:t>Linus Torvalds</a:t>
            </a:r>
            <a:br/>
            <a:r>
              <a:rPr b="0" i="1" lang="en-US" sz="5000" spc="-1" strike="noStrike">
                <a:solidFill>
                  <a:srgbClr val="262626"/>
                </a:solidFill>
                <a:latin typeface="Century Schoolbook"/>
              </a:rPr>
              <a:t>vs</a:t>
            </a:r>
            <a:br/>
            <a:r>
              <a:rPr b="0" i="1" lang="en-US" sz="5000" spc="-1" strike="noStrike">
                <a:solidFill>
                  <a:srgbClr val="262626"/>
                </a:solidFill>
                <a:latin typeface="Century Schoolbook"/>
              </a:rPr>
              <a:t>Richard Stallman</a:t>
            </a:r>
            <a:endParaRPr b="0" lang="en-US" sz="5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5181480" y="569160"/>
            <a:ext cx="6248160" cy="5654880"/>
          </a:xfrm>
          <a:prstGeom prst="rect">
            <a:avLst/>
          </a:prstGeom>
          <a:noFill/>
          <a:ln>
            <a:noFill/>
          </a:ln>
        </p:spPr>
        <p:txBody>
          <a:bodyPr>
            <a:normAutofit/>
          </a:bodyPr>
          <a:p>
            <a:pPr marL="283320" indent="-282960">
              <a:lnSpc>
                <a:spcPct val="112000"/>
              </a:lnSpc>
              <a:spcBef>
                <a:spcPts val="901"/>
              </a:spcBef>
              <a:buClr>
                <a:srgbClr val="262626"/>
              </a:buClr>
              <a:buFont typeface="Arial"/>
              <a:buChar char="•"/>
            </a:pPr>
            <a:r>
              <a:rPr b="0" lang="en-US" sz="2000" spc="-1" strike="noStrike">
                <a:solidFill>
                  <a:srgbClr val="262626"/>
                </a:solidFill>
                <a:latin typeface="Corbel"/>
              </a:rPr>
              <a:t>In a 2007 interview, Linus professed that he didn’t use Debian because he found it hard to install.</a:t>
            </a:r>
            <a:endParaRPr b="0" lang="en-US" sz="2000" spc="-1" strike="noStrike">
              <a:solidFill>
                <a:srgbClr val="262626"/>
              </a:solidFill>
              <a:latin typeface="Corbel"/>
            </a:endParaRPr>
          </a:p>
          <a:p>
            <a:pPr marL="283320" indent="-282960">
              <a:lnSpc>
                <a:spcPct val="112000"/>
              </a:lnSpc>
              <a:spcBef>
                <a:spcPts val="901"/>
              </a:spcBef>
              <a:buClr>
                <a:srgbClr val="262626"/>
              </a:buClr>
              <a:buFont typeface="Arial"/>
              <a:buChar char="•"/>
            </a:pPr>
            <a:r>
              <a:rPr b="0" lang="en-US" sz="2000" spc="-1" strike="noStrike">
                <a:solidFill>
                  <a:srgbClr val="262626"/>
                </a:solidFill>
                <a:latin typeface="Corbel"/>
              </a:rPr>
              <a:t>Anyway, he buttressed his reason for not using Debian in a later interview from 2014, when he explained that because he is responsible for maintaining his computer and all the computers used by his household, he likes to use an OS with virtually no installation hassle.</a:t>
            </a:r>
            <a:endParaRPr b="0" lang="en-US" sz="2000" spc="-1" strike="noStrike">
              <a:solidFill>
                <a:srgbClr val="262626"/>
              </a:solidFill>
              <a:latin typeface="Corbel"/>
            </a:endParaRPr>
          </a:p>
          <a:p>
            <a:pPr marL="283320" indent="-282960">
              <a:lnSpc>
                <a:spcPct val="112000"/>
              </a:lnSpc>
              <a:spcBef>
                <a:spcPts val="901"/>
              </a:spcBef>
              <a:buClr>
                <a:srgbClr val="262626"/>
              </a:buClr>
              <a:buFont typeface="Arial"/>
              <a:buChar char="•"/>
            </a:pPr>
            <a:r>
              <a:rPr b="0" lang="en-US" sz="2000" spc="-1" strike="noStrike">
                <a:solidFill>
                  <a:srgbClr val="262626"/>
                </a:solidFill>
                <a:latin typeface="Corbel"/>
              </a:rPr>
              <a:t>He uses Fedora on most of his computers because of its good support for PowerPC.  And  he uses GNOME 3 as the DE of choice</a:t>
            </a:r>
            <a:endParaRPr b="0" lang="en-US" sz="2000" spc="-1" strike="noStrike">
              <a:solidFill>
                <a:srgbClr val="262626"/>
              </a:solidFill>
              <a:latin typeface="Corbel"/>
            </a:endParaRPr>
          </a:p>
        </p:txBody>
      </p:sp>
      <p:sp>
        <p:nvSpPr>
          <p:cNvPr id="293" name="TextShape 2"/>
          <p:cNvSpPr txBox="1"/>
          <p:nvPr/>
        </p:nvSpPr>
        <p:spPr>
          <a:xfrm>
            <a:off x="11783880" y="5607720"/>
            <a:ext cx="407520" cy="364680"/>
          </a:xfrm>
          <a:prstGeom prst="rect">
            <a:avLst/>
          </a:prstGeom>
          <a:noFill/>
          <a:ln>
            <a:noFill/>
          </a:ln>
        </p:spPr>
        <p:txBody>
          <a:bodyPr anchor="ctr">
            <a:normAutofit/>
          </a:bodyPr>
          <a:p>
            <a:pPr algn="r">
              <a:lnSpc>
                <a:spcPct val="100000"/>
              </a:lnSpc>
              <a:spcAft>
                <a:spcPts val="601"/>
              </a:spcAft>
            </a:pPr>
            <a:fld id="{8AA40943-213F-46A4-9F5A-19697463F90B}" type="slidenum">
              <a:rPr b="0" i="1" lang="en-IN" sz="1200" spc="-1" strike="noStrike">
                <a:solidFill>
                  <a:srgbClr val="f5f5f5"/>
                </a:solidFill>
                <a:latin typeface="Century Schoolbook"/>
              </a:rPr>
              <a:t>&lt;number&gt;</a:t>
            </a:fld>
            <a:endParaRPr b="0" lang="en-IN" sz="1200" spc="-1" strike="noStrike">
              <a:latin typeface="Times New Roman"/>
            </a:endParaRPr>
          </a:p>
        </p:txBody>
      </p:sp>
      <p:sp>
        <p:nvSpPr>
          <p:cNvPr id="294" name="TextShape 3"/>
          <p:cNvSpPr txBox="1"/>
          <p:nvPr/>
        </p:nvSpPr>
        <p:spPr>
          <a:xfrm>
            <a:off x="762120" y="559800"/>
            <a:ext cx="3833640" cy="2221200"/>
          </a:xfrm>
          <a:prstGeom prst="rect">
            <a:avLst/>
          </a:prstGeom>
          <a:noFill/>
          <a:ln>
            <a:noFill/>
          </a:ln>
        </p:spPr>
        <p:txBody>
          <a:bodyPr anchor="b">
            <a:normAutofit/>
          </a:bodyPr>
          <a:p>
            <a:pPr algn="r">
              <a:lnSpc>
                <a:spcPct val="90000"/>
              </a:lnSpc>
            </a:pPr>
            <a:r>
              <a:rPr b="0" i="1" lang="en-US" sz="3500" spc="-1" strike="noStrike">
                <a:solidFill>
                  <a:srgbClr val="262626"/>
                </a:solidFill>
                <a:latin typeface="Century Schoolbook"/>
              </a:rPr>
              <a:t>What distribution does Linus Torvalds use?</a:t>
            </a:r>
            <a:endParaRPr b="0" lang="en-US" sz="35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2.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236</TotalTime>
  <Application>LibreOffice/6.3.5.2$Linux_X86_64 LibreOffice_project/30$Build-2</Application>
  <Words>1107</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2020-03-30T05:51:51Z</dcterms:created>
  <dc:creator/>
  <dc:description/>
  <dc:language>en-IN</dc:language>
  <cp:lastModifiedBy/>
  <dcterms:modified xsi:type="dcterms:W3CDTF">2020-04-17T23:45:04Z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