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docMetadata/LabelInfo.xml" ContentType="application/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microsoft.com/office/2020/02/relationships/classificationlabels" Target="docMetadata/LabelInfo.xml"/><Relationship Id="rId8"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299"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300"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301"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302"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303"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EA0AD494-4DBC-4DA2-A3F1-3BF201911C60}"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5320" cy="3085200"/>
          </a:xfrm>
          <a:prstGeom prst="rect">
            <a:avLst/>
          </a:prstGeom>
        </p:spPr>
      </p:sp>
      <p:sp>
        <p:nvSpPr>
          <p:cNvPr id="347" name="PlaceHolder 2"/>
          <p:cNvSpPr>
            <a:spLocks noGrp="1"/>
          </p:cNvSpPr>
          <p:nvPr>
            <p:ph type="body"/>
          </p:nvPr>
        </p:nvSpPr>
        <p:spPr>
          <a:xfrm>
            <a:off x="685800" y="4400640"/>
            <a:ext cx="5485320" cy="3599280"/>
          </a:xfrm>
          <a:prstGeom prst="rect">
            <a:avLst/>
          </a:prstGeom>
        </p:spPr>
        <p:txBody>
          <a:bodyPr lIns="0" rIns="0" tIns="0" bIns="0">
            <a:noAutofit/>
          </a:bodyPr>
          <a:p>
            <a:endParaRPr b="0" lang="en-IN" sz="2000" spc="-1" strike="noStrike">
              <a:latin typeface="Arial"/>
            </a:endParaRPr>
          </a:p>
        </p:txBody>
      </p:sp>
      <p:sp>
        <p:nvSpPr>
          <p:cNvPr id="348" name="CustomShape 3"/>
          <p:cNvSpPr/>
          <p:nvPr/>
        </p:nvSpPr>
        <p:spPr>
          <a:xfrm>
            <a:off x="3884760" y="8685360"/>
            <a:ext cx="2970720" cy="457560"/>
          </a:xfrm>
          <a:prstGeom prst="rect">
            <a:avLst/>
          </a:prstGeom>
          <a:noFill/>
          <a:ln>
            <a:noFill/>
          </a:ln>
        </p:spPr>
        <p:style>
          <a:lnRef idx="0"/>
          <a:fillRef idx="0"/>
          <a:effectRef idx="0"/>
          <a:fontRef idx="minor"/>
        </p:style>
        <p:txBody>
          <a:bodyPr lIns="90000" rIns="90000" tIns="45000" bIns="45000" anchor="b">
            <a:noAutofit/>
          </a:bodyPr>
          <a:p>
            <a:pPr algn="r">
              <a:lnSpc>
                <a:spcPct val="100000"/>
              </a:lnSpc>
            </a:pPr>
            <a:fld id="{0B2566CF-ABDC-4502-964F-13FFC2F5E602}" type="slidenum">
              <a:rPr b="0" lang="en-IN" sz="1200" spc="-1" strike="noStrike">
                <a:solidFill>
                  <a:srgbClr val="000000"/>
                </a:solidFill>
                <a:latin typeface="Times New Roman"/>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3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8"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0"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23"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8"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30"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31"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32"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33"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4"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5"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5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6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6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6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7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7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7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7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7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7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8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9"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9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0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0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1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1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1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1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1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1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2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3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3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4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4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4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5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5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5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5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5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5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5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6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6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6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7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7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7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28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8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8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29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9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29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29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29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29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29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1.xml"/><Relationship Id="rId3" Type="http://schemas.openxmlformats.org/officeDocument/2006/relationships/slideLayout" Target="../slideLayouts/slideLayout62.xml"/><Relationship Id="rId4" Type="http://schemas.openxmlformats.org/officeDocument/2006/relationships/slideLayout" Target="../slideLayouts/slideLayout63.xml"/><Relationship Id="rId5" Type="http://schemas.openxmlformats.org/officeDocument/2006/relationships/slideLayout" Target="../slideLayouts/slideLayout64.xml"/><Relationship Id="rId6" Type="http://schemas.openxmlformats.org/officeDocument/2006/relationships/slideLayout" Target="../slideLayouts/slideLayout65.xml"/><Relationship Id="rId7" Type="http://schemas.openxmlformats.org/officeDocument/2006/relationships/slideLayout" Target="../slideLayouts/slideLayout66.xml"/><Relationship Id="rId8" Type="http://schemas.openxmlformats.org/officeDocument/2006/relationships/slideLayout" Target="../slideLayouts/slideLayout67.xml"/><Relationship Id="rId9" Type="http://schemas.openxmlformats.org/officeDocument/2006/relationships/slideLayout" Target="../slideLayouts/slideLayout68.xml"/><Relationship Id="rId10" Type="http://schemas.openxmlformats.org/officeDocument/2006/relationships/slideLayout" Target="../slideLayouts/slideLayout69.xml"/><Relationship Id="rId11" Type="http://schemas.openxmlformats.org/officeDocument/2006/relationships/slideLayout" Target="../slideLayouts/slideLayout70.xml"/><Relationship Id="rId12" Type="http://schemas.openxmlformats.org/officeDocument/2006/relationships/slideLayout" Target="../slideLayouts/slideLayout71.xml"/><Relationship Id="rId13"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flipV="1">
            <a:off x="0" y="4574160"/>
            <a:ext cx="2280240" cy="2280960"/>
          </a:xfrm>
          <a:custGeom>
            <a:avLst/>
            <a:gdLst/>
            <a:ah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1" name="CustomShape 2"/>
          <p:cNvSpPr/>
          <p:nvPr/>
        </p:nvSpPr>
        <p:spPr>
          <a:xfrm flipV="1">
            <a:off x="0" y="-720"/>
            <a:ext cx="2280240" cy="228024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2" name="CustomShape 3"/>
          <p:cNvSpPr/>
          <p:nvPr/>
        </p:nvSpPr>
        <p:spPr>
          <a:xfrm flipH="1">
            <a:off x="2280600" y="0"/>
            <a:ext cx="2280240" cy="2293920"/>
          </a:xfrm>
          <a:custGeom>
            <a:avLst/>
            <a:gdLst/>
            <a:ah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3"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CustomShape 1"/>
          <p:cNvSpPr/>
          <p:nvPr/>
        </p:nvSpPr>
        <p:spPr>
          <a:xfrm flipH="1">
            <a:off x="6351480" y="5094720"/>
            <a:ext cx="5838120" cy="1762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42" name="CustomShape 2"/>
          <p:cNvSpPr/>
          <p:nvPr/>
        </p:nvSpPr>
        <p:spPr>
          <a:xfrm>
            <a:off x="3452040" y="5094720"/>
            <a:ext cx="2434680" cy="17622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43" name="CustomShape 3"/>
          <p:cNvSpPr/>
          <p:nvPr/>
        </p:nvSpPr>
        <p:spPr>
          <a:xfrm>
            <a:off x="1684440" y="5087880"/>
            <a:ext cx="1766880" cy="176688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44" name="CustomShape 4"/>
          <p:cNvSpPr/>
          <p:nvPr/>
        </p:nvSpPr>
        <p:spPr>
          <a:xfrm>
            <a:off x="0" y="5090040"/>
            <a:ext cx="1674720" cy="176688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45" name="Line 5"/>
          <p:cNvSpPr/>
          <p:nvPr/>
        </p:nvSpPr>
        <p:spPr>
          <a:xfrm>
            <a:off x="1107360" y="2493720"/>
            <a:ext cx="6688800" cy="0"/>
          </a:xfrm>
          <a:prstGeom prst="line">
            <a:avLst/>
          </a:prstGeom>
          <a:ln w="38160">
            <a:solidFill>
              <a:schemeClr val="accent1"/>
            </a:solidFill>
          </a:ln>
        </p:spPr>
        <p:style>
          <a:lnRef idx="1">
            <a:schemeClr val="accent1"/>
          </a:lnRef>
          <a:fillRef idx="0">
            <a:schemeClr val="accent1"/>
          </a:fillRef>
          <a:effectRef idx="0">
            <a:schemeClr val="accent1"/>
          </a:effectRef>
          <a:fontRef idx="minor"/>
        </p:style>
      </p:sp>
      <p:sp>
        <p:nvSpPr>
          <p:cNvPr id="46" name="CustomShape 6"/>
          <p:cNvSpPr/>
          <p:nvPr/>
        </p:nvSpPr>
        <p:spPr>
          <a:xfrm>
            <a:off x="660240" y="1853280"/>
            <a:ext cx="306720" cy="30672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p:style>
      </p:sp>
      <p:sp>
        <p:nvSpPr>
          <p:cNvPr id="47" name="CustomShape 7"/>
          <p:cNvSpPr/>
          <p:nvPr/>
        </p:nvSpPr>
        <p:spPr>
          <a:xfrm>
            <a:off x="0" y="1853280"/>
            <a:ext cx="659160" cy="3067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48"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9"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6" name="CustomShape 1"/>
          <p:cNvSpPr/>
          <p:nvPr/>
        </p:nvSpPr>
        <p:spPr>
          <a:xfrm flipH="1">
            <a:off x="9909720" y="4576680"/>
            <a:ext cx="2280240" cy="228024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87" name="CustomShape 2"/>
          <p:cNvSpPr/>
          <p:nvPr/>
        </p:nvSpPr>
        <p:spPr>
          <a:xfrm flipH="1">
            <a:off x="9909720" y="2294640"/>
            <a:ext cx="2280240" cy="228024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p:style>
      </p:sp>
      <p:sp>
        <p:nvSpPr>
          <p:cNvPr id="88" name="CustomShape 3"/>
          <p:cNvSpPr/>
          <p:nvPr/>
        </p:nvSpPr>
        <p:spPr>
          <a:xfrm>
            <a:off x="660240" y="1853280"/>
            <a:ext cx="306720" cy="30672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p:style>
      </p:sp>
      <p:sp>
        <p:nvSpPr>
          <p:cNvPr id="89" name="CustomShape 4"/>
          <p:cNvSpPr/>
          <p:nvPr/>
        </p:nvSpPr>
        <p:spPr>
          <a:xfrm>
            <a:off x="0" y="1853280"/>
            <a:ext cx="659160" cy="3067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90" name="Line 5"/>
          <p:cNvSpPr/>
          <p:nvPr/>
        </p:nvSpPr>
        <p:spPr>
          <a:xfrm>
            <a:off x="1107360" y="3192840"/>
            <a:ext cx="2970720" cy="18000"/>
          </a:xfrm>
          <a:prstGeom prst="line">
            <a:avLst/>
          </a:prstGeom>
          <a:ln w="31680">
            <a:solidFill>
              <a:schemeClr val="accent1"/>
            </a:solidFill>
          </a:ln>
        </p:spPr>
        <p:style>
          <a:lnRef idx="1">
            <a:schemeClr val="accent1"/>
          </a:lnRef>
          <a:fillRef idx="0">
            <a:schemeClr val="accent1"/>
          </a:fillRef>
          <a:effectRef idx="0">
            <a:schemeClr val="accent1"/>
          </a:effectRef>
          <a:fontRef idx="minor"/>
        </p:style>
      </p:sp>
      <p:sp>
        <p:nvSpPr>
          <p:cNvPr id="91" name="Line 6"/>
          <p:cNvSpPr/>
          <p:nvPr/>
        </p:nvSpPr>
        <p:spPr>
          <a:xfrm>
            <a:off x="1107360" y="3192840"/>
            <a:ext cx="239040" cy="0"/>
          </a:xfrm>
          <a:prstGeom prst="line">
            <a:avLst/>
          </a:prstGeom>
          <a:ln w="31680">
            <a:solidFill>
              <a:schemeClr val="accent2"/>
            </a:solidFill>
          </a:ln>
        </p:spPr>
        <p:style>
          <a:lnRef idx="1">
            <a:schemeClr val="accent1"/>
          </a:lnRef>
          <a:fillRef idx="0">
            <a:schemeClr val="accent1"/>
          </a:fillRef>
          <a:effectRef idx="0">
            <a:schemeClr val="accent1"/>
          </a:effectRef>
          <a:fontRef idx="minor"/>
        </p:style>
      </p:sp>
      <p:sp>
        <p:nvSpPr>
          <p:cNvPr id="92" name="Line 7"/>
          <p:cNvSpPr/>
          <p:nvPr/>
        </p:nvSpPr>
        <p:spPr>
          <a:xfrm>
            <a:off x="4802040" y="3192840"/>
            <a:ext cx="2970720" cy="18000"/>
          </a:xfrm>
          <a:prstGeom prst="line">
            <a:avLst/>
          </a:prstGeom>
          <a:ln w="31680">
            <a:solidFill>
              <a:schemeClr val="accent1"/>
            </a:solidFill>
          </a:ln>
        </p:spPr>
        <p:style>
          <a:lnRef idx="1">
            <a:schemeClr val="accent1"/>
          </a:lnRef>
          <a:fillRef idx="0">
            <a:schemeClr val="accent1"/>
          </a:fillRef>
          <a:effectRef idx="0">
            <a:schemeClr val="accent1"/>
          </a:effectRef>
          <a:fontRef idx="minor"/>
        </p:style>
      </p:sp>
      <p:sp>
        <p:nvSpPr>
          <p:cNvPr id="93" name="Line 8"/>
          <p:cNvSpPr/>
          <p:nvPr/>
        </p:nvSpPr>
        <p:spPr>
          <a:xfrm>
            <a:off x="4802040" y="3192840"/>
            <a:ext cx="239040" cy="0"/>
          </a:xfrm>
          <a:prstGeom prst="line">
            <a:avLst/>
          </a:prstGeom>
          <a:ln w="31680">
            <a:solidFill>
              <a:schemeClr val="accent2"/>
            </a:solidFill>
          </a:ln>
        </p:spPr>
        <p:style>
          <a:lnRef idx="1">
            <a:schemeClr val="accent1"/>
          </a:lnRef>
          <a:fillRef idx="0">
            <a:schemeClr val="accent1"/>
          </a:fillRef>
          <a:effectRef idx="0">
            <a:schemeClr val="accent1"/>
          </a:effectRef>
          <a:fontRef idx="minor"/>
        </p:style>
      </p:sp>
      <p:sp>
        <p:nvSpPr>
          <p:cNvPr id="94" name="Line 9"/>
          <p:cNvSpPr/>
          <p:nvPr/>
        </p:nvSpPr>
        <p:spPr>
          <a:xfrm>
            <a:off x="1107360" y="5056560"/>
            <a:ext cx="2970720" cy="18000"/>
          </a:xfrm>
          <a:prstGeom prst="line">
            <a:avLst/>
          </a:prstGeom>
          <a:ln w="31680">
            <a:solidFill>
              <a:schemeClr val="accent1"/>
            </a:solidFill>
          </a:ln>
        </p:spPr>
        <p:style>
          <a:lnRef idx="1">
            <a:schemeClr val="accent1"/>
          </a:lnRef>
          <a:fillRef idx="0">
            <a:schemeClr val="accent1"/>
          </a:fillRef>
          <a:effectRef idx="0">
            <a:schemeClr val="accent1"/>
          </a:effectRef>
          <a:fontRef idx="minor"/>
        </p:style>
      </p:sp>
      <p:sp>
        <p:nvSpPr>
          <p:cNvPr id="95" name="Line 10"/>
          <p:cNvSpPr/>
          <p:nvPr/>
        </p:nvSpPr>
        <p:spPr>
          <a:xfrm>
            <a:off x="1107360" y="5056560"/>
            <a:ext cx="239040" cy="0"/>
          </a:xfrm>
          <a:prstGeom prst="line">
            <a:avLst/>
          </a:prstGeom>
          <a:ln w="31680">
            <a:solidFill>
              <a:schemeClr val="accent2"/>
            </a:solidFill>
          </a:ln>
        </p:spPr>
        <p:style>
          <a:lnRef idx="1">
            <a:schemeClr val="accent1"/>
          </a:lnRef>
          <a:fillRef idx="0">
            <a:schemeClr val="accent1"/>
          </a:fillRef>
          <a:effectRef idx="0">
            <a:schemeClr val="accent1"/>
          </a:effectRef>
          <a:fontRef idx="minor"/>
        </p:style>
      </p:sp>
      <p:sp>
        <p:nvSpPr>
          <p:cNvPr id="96" name="Line 11"/>
          <p:cNvSpPr/>
          <p:nvPr/>
        </p:nvSpPr>
        <p:spPr>
          <a:xfrm>
            <a:off x="4802040" y="5056560"/>
            <a:ext cx="2970720" cy="18000"/>
          </a:xfrm>
          <a:prstGeom prst="line">
            <a:avLst/>
          </a:prstGeom>
          <a:ln w="31680">
            <a:solidFill>
              <a:schemeClr val="accent1"/>
            </a:solidFill>
          </a:ln>
        </p:spPr>
        <p:style>
          <a:lnRef idx="1">
            <a:schemeClr val="accent1"/>
          </a:lnRef>
          <a:fillRef idx="0">
            <a:schemeClr val="accent1"/>
          </a:fillRef>
          <a:effectRef idx="0">
            <a:schemeClr val="accent1"/>
          </a:effectRef>
          <a:fontRef idx="minor"/>
        </p:style>
      </p:sp>
      <p:sp>
        <p:nvSpPr>
          <p:cNvPr id="97" name="Line 12"/>
          <p:cNvSpPr/>
          <p:nvPr/>
        </p:nvSpPr>
        <p:spPr>
          <a:xfrm>
            <a:off x="4802040" y="5056560"/>
            <a:ext cx="239040" cy="0"/>
          </a:xfrm>
          <a:prstGeom prst="line">
            <a:avLst/>
          </a:prstGeom>
          <a:ln w="31680">
            <a:solidFill>
              <a:schemeClr val="accent2"/>
            </a:solidFill>
          </a:ln>
        </p:spPr>
        <p:style>
          <a:lnRef idx="1">
            <a:schemeClr val="accent1"/>
          </a:lnRef>
          <a:fillRef idx="0">
            <a:schemeClr val="accent1"/>
          </a:fillRef>
          <a:effectRef idx="0">
            <a:schemeClr val="accent1"/>
          </a:effectRef>
          <a:fontRef idx="minor"/>
        </p:style>
      </p:sp>
      <p:sp>
        <p:nvSpPr>
          <p:cNvPr id="98" name="PlaceHolder 1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9" name="PlaceHolder 1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flipH="1">
            <a:off x="9909720" y="4576680"/>
            <a:ext cx="2280240" cy="228024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137" name="CustomShape 2"/>
          <p:cNvSpPr/>
          <p:nvPr/>
        </p:nvSpPr>
        <p:spPr>
          <a:xfrm flipH="1" flipV="1" rot="10800000">
            <a:off x="9911160" y="2284560"/>
            <a:ext cx="2280240" cy="2290680"/>
          </a:xfrm>
          <a:custGeom>
            <a:avLst/>
            <a:gdLst/>
            <a:ah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138" name="CustomShape 3"/>
          <p:cNvSpPr/>
          <p:nvPr/>
        </p:nvSpPr>
        <p:spPr>
          <a:xfrm>
            <a:off x="9910440" y="0"/>
            <a:ext cx="2280240" cy="228024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139"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4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CustomShape 1"/>
          <p:cNvSpPr/>
          <p:nvPr/>
        </p:nvSpPr>
        <p:spPr>
          <a:xfrm>
            <a:off x="11347920" y="177480"/>
            <a:ext cx="653400" cy="65340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p:style>
      </p:sp>
      <p:sp>
        <p:nvSpPr>
          <p:cNvPr id="178" name="CustomShape 2"/>
          <p:cNvSpPr/>
          <p:nvPr/>
        </p:nvSpPr>
        <p:spPr>
          <a:xfrm>
            <a:off x="10693440" y="177480"/>
            <a:ext cx="653400" cy="6534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179"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80"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CustomShape 1"/>
          <p:cNvSpPr/>
          <p:nvPr/>
        </p:nvSpPr>
        <p:spPr>
          <a:xfrm>
            <a:off x="0" y="4576680"/>
            <a:ext cx="2280240" cy="228024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218" name="CustomShape 2"/>
          <p:cNvSpPr/>
          <p:nvPr/>
        </p:nvSpPr>
        <p:spPr>
          <a:xfrm>
            <a:off x="0" y="0"/>
            <a:ext cx="2280240" cy="228024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219" name="CustomShape 3"/>
          <p:cNvSpPr/>
          <p:nvPr/>
        </p:nvSpPr>
        <p:spPr>
          <a:xfrm flipV="1" rot="10800000">
            <a:off x="1080" y="2284560"/>
            <a:ext cx="2280240" cy="2290680"/>
          </a:xfrm>
          <a:custGeom>
            <a:avLst/>
            <a:gdLst/>
            <a:ah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220"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21"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8" name="CustomShape 1"/>
          <p:cNvSpPr/>
          <p:nvPr/>
        </p:nvSpPr>
        <p:spPr>
          <a:xfrm>
            <a:off x="9910440" y="4576680"/>
            <a:ext cx="2280240" cy="228024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p:style>
      </p:sp>
      <p:sp>
        <p:nvSpPr>
          <p:cNvPr id="259" name="CustomShape 2"/>
          <p:cNvSpPr/>
          <p:nvPr/>
        </p:nvSpPr>
        <p:spPr>
          <a:xfrm rot="5400000">
            <a:off x="7618320" y="4569840"/>
            <a:ext cx="2280240" cy="2293560"/>
          </a:xfrm>
          <a:custGeom>
            <a:avLst/>
            <a:gdLst/>
            <a:ah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p:style>
      </p:sp>
      <p:sp>
        <p:nvSpPr>
          <p:cNvPr id="260" name="PlaceHolder 3"/>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261" name="PlaceHolder 4"/>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6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2952000" y="5013720"/>
            <a:ext cx="3084480" cy="313560"/>
          </a:xfrm>
          <a:prstGeom prst="rect">
            <a:avLst/>
          </a:prstGeom>
          <a:noFill/>
          <a:ln>
            <a:noFill/>
          </a:ln>
        </p:spPr>
        <p:style>
          <a:lnRef idx="0"/>
          <a:fillRef idx="0"/>
          <a:effectRef idx="0"/>
          <a:fontRef idx="minor"/>
        </p:style>
        <p:txBody>
          <a:bodyPr lIns="0" rIns="0" tIns="0" bIns="0">
            <a:noAutofit/>
          </a:bodyPr>
          <a:p>
            <a:pPr>
              <a:lnSpc>
                <a:spcPct val="120000"/>
              </a:lnSpc>
              <a:spcBef>
                <a:spcPts val="1001"/>
              </a:spcBef>
              <a:tabLst>
                <a:tab algn="l" pos="0"/>
              </a:tabLst>
            </a:pPr>
            <a:r>
              <a:rPr b="1" lang="en-US" sz="2000" spc="-1" strike="noStrike">
                <a:solidFill>
                  <a:srgbClr val="000000"/>
                </a:solidFill>
                <a:latin typeface="Corbel"/>
                <a:ea typeface="DejaVu Sans"/>
              </a:rPr>
              <a:t>Presenter Name</a:t>
            </a:r>
            <a:endParaRPr b="0" lang="en-IN" sz="2000" spc="-1" strike="noStrike">
              <a:latin typeface="Arial"/>
            </a:endParaRPr>
          </a:p>
        </p:txBody>
      </p:sp>
      <p:pic>
        <p:nvPicPr>
          <p:cNvPr id="305" name="Picture Placeholder 33" descr="Two women sitting together, reviewing documents and using a tablet"/>
          <p:cNvPicPr/>
          <p:nvPr/>
        </p:nvPicPr>
        <p:blipFill>
          <a:blip r:embed="rId1"/>
          <a:stretch/>
        </p:blipFill>
        <p:spPr>
          <a:xfrm>
            <a:off x="0" y="2281320"/>
            <a:ext cx="2280240" cy="2293920"/>
          </a:xfrm>
          <a:prstGeom prst="rect">
            <a:avLst/>
          </a:prstGeom>
          <a:ln>
            <a:noFill/>
          </a:ln>
        </p:spPr>
      </p:pic>
      <p:pic>
        <p:nvPicPr>
          <p:cNvPr id="306" name="Picture Placeholder 35" descr="Smiling man sitting at a desk with a laptop."/>
          <p:cNvPicPr/>
          <p:nvPr/>
        </p:nvPicPr>
        <p:blipFill>
          <a:blip r:embed="rId2"/>
          <a:stretch/>
        </p:blipFill>
        <p:spPr>
          <a:xfrm>
            <a:off x="9528480" y="4575960"/>
            <a:ext cx="2662560" cy="2280960"/>
          </a:xfrm>
          <a:prstGeom prst="rect">
            <a:avLst/>
          </a:prstGeom>
          <a:ln>
            <a:noFill/>
          </a:ln>
        </p:spPr>
      </p:pic>
      <p:sp>
        <p:nvSpPr>
          <p:cNvPr id="307" name="CustomShape 2"/>
          <p:cNvSpPr/>
          <p:nvPr/>
        </p:nvSpPr>
        <p:spPr>
          <a:xfrm>
            <a:off x="3168000" y="5616000"/>
            <a:ext cx="3239280" cy="601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AABITH     Z</a:t>
            </a:r>
            <a:endParaRPr b="0" lang="en-IN" sz="1800" spc="-1" strike="noStrike">
              <a:latin typeface="Arial"/>
            </a:endParaRPr>
          </a:p>
          <a:p>
            <a:pPr>
              <a:lnSpc>
                <a:spcPct val="100000"/>
              </a:lnSpc>
            </a:pPr>
            <a:r>
              <a:rPr b="0" lang="en-IN" sz="1800" spc="-1" strike="noStrike">
                <a:solidFill>
                  <a:srgbClr val="000000"/>
                </a:solidFill>
                <a:latin typeface="Arial"/>
                <a:ea typeface="DejaVu Sans"/>
              </a:rPr>
              <a:t>PRATHAP J</a:t>
            </a:r>
            <a:endParaRPr b="0" lang="en-IN" sz="1800" spc="-1" strike="noStrike">
              <a:latin typeface="Arial"/>
            </a:endParaRPr>
          </a:p>
        </p:txBody>
      </p:sp>
      <p:sp>
        <p:nvSpPr>
          <p:cNvPr id="308" name="CustomShape 3"/>
          <p:cNvSpPr/>
          <p:nvPr/>
        </p:nvSpPr>
        <p:spPr>
          <a:xfrm>
            <a:off x="5184000" y="864000"/>
            <a:ext cx="6623280" cy="11134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lang="en-IN" sz="3600" spc="-1" strike="noStrike">
                <a:solidFill>
                  <a:srgbClr val="000000"/>
                </a:solidFill>
                <a:latin typeface="Arial"/>
                <a:ea typeface="DejaVu Sans"/>
              </a:rPr>
              <a:t>ALGORITH’S PLAYBOOK: SOCIAL MEDIA</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936000" y="3408840"/>
            <a:ext cx="10198800" cy="1870200"/>
          </a:xfrm>
          <a:prstGeom prst="rect">
            <a:avLst/>
          </a:prstGeom>
          <a:noFill/>
          <a:ln>
            <a:noFill/>
          </a:ln>
        </p:spPr>
        <p:style>
          <a:lnRef idx="0"/>
          <a:fillRef idx="0"/>
          <a:effectRef idx="0"/>
          <a:fontRef idx="minor"/>
        </p:style>
        <p:txBody>
          <a:bodyPr lIns="90000" rIns="90000" tIns="45000" bIns="45000">
            <a:noAutofit/>
          </a:bodyPr>
          <a:p>
            <a:pPr>
              <a:lnSpc>
                <a:spcPct val="100000"/>
              </a:lnSpc>
            </a:pPr>
            <a:br/>
            <a:endParaRPr b="0" lang="en-IN" sz="1800" spc="-1" strike="noStrike">
              <a:latin typeface="Arial"/>
            </a:endParaRPr>
          </a:p>
        </p:txBody>
      </p:sp>
      <p:sp>
        <p:nvSpPr>
          <p:cNvPr id="310" name="CustomShape 2"/>
          <p:cNvSpPr/>
          <p:nvPr/>
        </p:nvSpPr>
        <p:spPr>
          <a:xfrm>
            <a:off x="1224360" y="1459080"/>
            <a:ext cx="9070920" cy="916200"/>
          </a:xfrm>
          <a:prstGeom prst="rect">
            <a:avLst/>
          </a:prstGeom>
          <a:noFill/>
          <a:ln>
            <a:noFill/>
          </a:ln>
        </p:spPr>
        <p:style>
          <a:lnRef idx="0"/>
          <a:fillRef idx="0"/>
          <a:effectRef idx="0"/>
          <a:fontRef idx="minor"/>
        </p:style>
        <p:txBody>
          <a:bodyPr lIns="0" rIns="0" tIns="0" bIns="0" anchor="ctr">
            <a:noAutofit/>
          </a:bodyPr>
          <a:p>
            <a:pPr>
              <a:lnSpc>
                <a:spcPct val="100000"/>
              </a:lnSpc>
            </a:pPr>
            <a:r>
              <a:rPr b="1" lang="en-US" sz="2800" spc="-1" strike="noStrike">
                <a:solidFill>
                  <a:srgbClr val="000000"/>
                </a:solidFill>
                <a:latin typeface="Corbel"/>
                <a:ea typeface="DejaVu Sans"/>
              </a:rPr>
              <a:t>ALGORITHM</a:t>
            </a:r>
            <a:endParaRPr b="0" lang="en-IN" sz="2800" spc="-1" strike="noStrike">
              <a:latin typeface="Arial"/>
            </a:endParaRPr>
          </a:p>
        </p:txBody>
      </p:sp>
      <p:sp>
        <p:nvSpPr>
          <p:cNvPr id="311" name="CustomShape 3"/>
          <p:cNvSpPr/>
          <p:nvPr/>
        </p:nvSpPr>
        <p:spPr>
          <a:xfrm>
            <a:off x="1240920" y="2854440"/>
            <a:ext cx="9600480" cy="362484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215"/>
              </a:spcBef>
              <a:spcAft>
                <a:spcPts val="1295"/>
              </a:spcAft>
            </a:pPr>
            <a:r>
              <a:rPr b="1" lang="en-IN" sz="3000" spc="-1" strike="noStrike">
                <a:solidFill>
                  <a:srgbClr val="000000"/>
                </a:solidFill>
                <a:latin typeface="Arial"/>
                <a:ea typeface="DejaVu Sans"/>
              </a:rPr>
              <a:t>	</a:t>
            </a:r>
            <a:r>
              <a:rPr b="1" lang="en-IN" sz="3000" spc="-1" strike="noStrike">
                <a:solidFill>
                  <a:srgbClr val="000000"/>
                </a:solidFill>
                <a:latin typeface="Arial"/>
                <a:ea typeface="DejaVu Sans"/>
              </a:rPr>
              <a:t>An algorithm is a set of well-defined steps or instructions used to solve a problem or complete a task. It takes an input, processes it according to the steps, and produces an output. </a:t>
            </a:r>
            <a:endParaRPr b="0" lang="en-IN" sz="3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1107360" y="1130400"/>
            <a:ext cx="8509320" cy="1141200"/>
          </a:xfrm>
          <a:prstGeom prst="rect">
            <a:avLst/>
          </a:prstGeom>
          <a:noFill/>
          <a:ln>
            <a:noFill/>
          </a:ln>
        </p:spPr>
        <p:style>
          <a:lnRef idx="0"/>
          <a:fillRef idx="0"/>
          <a:effectRef idx="0"/>
          <a:fontRef idx="minor"/>
        </p:style>
        <p:txBody>
          <a:bodyPr lIns="0" rIns="0" tIns="0" bIns="0" anchor="b">
            <a:noAutofit/>
          </a:bodyPr>
          <a:p>
            <a:pPr>
              <a:lnSpc>
                <a:spcPct val="100000"/>
              </a:lnSpc>
            </a:pPr>
            <a:r>
              <a:rPr b="1" lang="en-US" sz="3600" spc="-1" strike="noStrike">
                <a:solidFill>
                  <a:srgbClr val="000000"/>
                </a:solidFill>
                <a:latin typeface="Century Gothic"/>
                <a:ea typeface="DejaVu Sans"/>
              </a:rPr>
              <a:t>Significance</a:t>
            </a:r>
            <a:endParaRPr b="0" lang="en-IN" sz="3600" spc="-1" strike="noStrike">
              <a:latin typeface="Arial"/>
            </a:endParaRPr>
          </a:p>
        </p:txBody>
      </p:sp>
      <p:sp>
        <p:nvSpPr>
          <p:cNvPr id="313" name="CustomShape 2"/>
          <p:cNvSpPr/>
          <p:nvPr/>
        </p:nvSpPr>
        <p:spPr>
          <a:xfrm>
            <a:off x="1158840" y="2782800"/>
            <a:ext cx="2969640" cy="319680"/>
          </a:xfrm>
          <a:prstGeom prst="rect">
            <a:avLst/>
          </a:prstGeom>
          <a:noFill/>
          <a:ln>
            <a:noFill/>
          </a:ln>
        </p:spPr>
        <p:style>
          <a:lnRef idx="0"/>
          <a:fillRef idx="0"/>
          <a:effectRef idx="0"/>
          <a:fontRef idx="minor"/>
        </p:style>
        <p:txBody>
          <a:bodyPr lIns="0" rIns="0" tIns="0" bIns="0" anchor="b">
            <a:noAutofit/>
          </a:bodyPr>
          <a:p>
            <a:pPr algn="ctr">
              <a:lnSpc>
                <a:spcPct val="90000"/>
              </a:lnSpc>
              <a:spcBef>
                <a:spcPts val="1001"/>
              </a:spcBef>
              <a:tabLst>
                <a:tab algn="l" pos="0"/>
              </a:tabLst>
            </a:pPr>
            <a:r>
              <a:rPr b="1" lang="en-US" sz="2200" spc="-1" strike="noStrike">
                <a:solidFill>
                  <a:srgbClr val="000000"/>
                </a:solidFill>
                <a:latin typeface="Century Gothic"/>
                <a:ea typeface="DejaVu Sans"/>
              </a:rPr>
              <a:t>WHATS APP</a:t>
            </a:r>
            <a:endParaRPr b="0" lang="en-IN" sz="2200" spc="-1" strike="noStrike">
              <a:latin typeface="Arial"/>
            </a:endParaRPr>
          </a:p>
        </p:txBody>
      </p:sp>
      <p:sp>
        <p:nvSpPr>
          <p:cNvPr id="314" name="CustomShape 3"/>
          <p:cNvSpPr/>
          <p:nvPr/>
        </p:nvSpPr>
        <p:spPr>
          <a:xfrm>
            <a:off x="4802040" y="3300120"/>
            <a:ext cx="4701240" cy="731160"/>
          </a:xfrm>
          <a:prstGeom prst="rect">
            <a:avLst/>
          </a:prstGeom>
          <a:noFill/>
          <a:ln>
            <a:noFill/>
          </a:ln>
        </p:spPr>
        <p:style>
          <a:lnRef idx="0"/>
          <a:fillRef idx="0"/>
          <a:effectRef idx="0"/>
          <a:fontRef idx="minor"/>
        </p:style>
        <p:txBody>
          <a:bodyPr lIns="0" rIns="0" tIns="0" bIns="0">
            <a:noAutofit/>
          </a:bodyPr>
          <a:p>
            <a:pPr lvl="1" marL="432000" indent="-215640">
              <a:lnSpc>
                <a:spcPct val="100000"/>
              </a:lnSpc>
              <a:spcBef>
                <a:spcPts val="1417"/>
              </a:spcBef>
              <a:buClr>
                <a:srgbClr val="000000"/>
              </a:buClr>
              <a:buSzPct val="45000"/>
              <a:buFont typeface="Wingdings" charset="2"/>
              <a:buChar char=""/>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Instagram analyzes your past interactions to predict how much you’ll engage with a new post.</a:t>
            </a:r>
            <a:endParaRPr b="0" lang="en-IN" sz="1800" spc="-1" strike="noStrike">
              <a:latin typeface="Arial"/>
            </a:endParaRPr>
          </a:p>
        </p:txBody>
      </p:sp>
      <p:sp>
        <p:nvSpPr>
          <p:cNvPr id="315" name="CustomShape 4"/>
          <p:cNvSpPr/>
          <p:nvPr/>
        </p:nvSpPr>
        <p:spPr>
          <a:xfrm>
            <a:off x="4680000" y="4680000"/>
            <a:ext cx="2969640" cy="319680"/>
          </a:xfrm>
          <a:prstGeom prst="rect">
            <a:avLst/>
          </a:prstGeom>
          <a:noFill/>
          <a:ln>
            <a:noFill/>
          </a:ln>
        </p:spPr>
        <p:style>
          <a:lnRef idx="0"/>
          <a:fillRef idx="0"/>
          <a:effectRef idx="0"/>
          <a:fontRef idx="minor"/>
        </p:style>
        <p:txBody>
          <a:bodyPr lIns="0" rIns="0" tIns="0" bIns="0" anchor="b">
            <a:noAutofit/>
          </a:bodyPr>
          <a:p>
            <a:pPr marL="432000" indent="-323280" algn="ctr">
              <a:lnSpc>
                <a:spcPct val="120000"/>
              </a:lnSpc>
              <a:spcBef>
                <a:spcPts val="1417"/>
              </a:spcBef>
              <a:buClr>
                <a:srgbClr val="000000"/>
              </a:buClr>
              <a:buSzPct val="45000"/>
              <a:buFont typeface="Wingdings" charset="2"/>
              <a:buChar char=""/>
            </a:pPr>
            <a:r>
              <a:rPr b="1" lang="en-US" sz="2200" spc="-1" strike="noStrike">
                <a:solidFill>
                  <a:srgbClr val="000000"/>
                </a:solidFill>
                <a:latin typeface="Corbel"/>
                <a:ea typeface="DejaVu Sans"/>
              </a:rPr>
              <a:t>CHATGPT</a:t>
            </a:r>
            <a:endParaRPr b="0" lang="en-IN" sz="2200" spc="-1" strike="noStrike">
              <a:latin typeface="Arial"/>
            </a:endParaRPr>
          </a:p>
        </p:txBody>
      </p:sp>
      <p:sp>
        <p:nvSpPr>
          <p:cNvPr id="316" name="CustomShape 5"/>
          <p:cNvSpPr/>
          <p:nvPr/>
        </p:nvSpPr>
        <p:spPr>
          <a:xfrm>
            <a:off x="4802040" y="5163840"/>
            <a:ext cx="4485240" cy="917280"/>
          </a:xfrm>
          <a:prstGeom prst="rect">
            <a:avLst/>
          </a:prstGeom>
          <a:noFill/>
          <a:ln>
            <a:noFill/>
          </a:ln>
        </p:spPr>
        <p:style>
          <a:lnRef idx="0"/>
          <a:fillRef idx="0"/>
          <a:effectRef idx="0"/>
          <a:fontRef idx="minor"/>
        </p:style>
        <p:txBody>
          <a:bodyPr lIns="0" rIns="0" tIns="0" bIns="0">
            <a:noAutofit/>
          </a:bodyPr>
          <a:p>
            <a:pPr marL="432000" indent="-323280" algn="just">
              <a:lnSpc>
                <a:spcPct val="100000"/>
              </a:lnSpc>
              <a:spcBef>
                <a:spcPts val="1417"/>
              </a:spcBef>
              <a:buClr>
                <a:srgbClr val="000000"/>
              </a:buClr>
              <a:buSzPct val="45000"/>
              <a:buFont typeface="Wingdings" charset="2"/>
              <a:buChar char=""/>
            </a:pPr>
            <a:r>
              <a:rPr b="0" lang="en-US" sz="1800" spc="-1" strike="noStrike">
                <a:solidFill>
                  <a:srgbClr val="000000"/>
                </a:solidFill>
                <a:latin typeface="Corbel"/>
                <a:ea typeface="DejaVu Sans"/>
              </a:rPr>
              <a:t>    </a:t>
            </a:r>
            <a:r>
              <a:rPr b="0" lang="en-US" sz="1800" spc="-1" strike="noStrike">
                <a:solidFill>
                  <a:srgbClr val="000000"/>
                </a:solidFill>
                <a:latin typeface="Corbel"/>
                <a:ea typeface="DejaVu Sans"/>
              </a:rPr>
              <a:t>ChatGPT is powered by GPT ,a deep learning model that processes and generates human-like text</a:t>
            </a:r>
            <a:endParaRPr b="0" lang="en-IN" sz="1800" spc="-1" strike="noStrike">
              <a:latin typeface="Arial"/>
            </a:endParaRPr>
          </a:p>
        </p:txBody>
      </p:sp>
      <p:sp>
        <p:nvSpPr>
          <p:cNvPr id="317" name="CustomShape 6"/>
          <p:cNvSpPr/>
          <p:nvPr/>
        </p:nvSpPr>
        <p:spPr>
          <a:xfrm>
            <a:off x="4777560" y="2808000"/>
            <a:ext cx="5446080" cy="3456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INSTAGRAM FEED ALGORITHM</a:t>
            </a:r>
            <a:endParaRPr b="0" lang="en-IN" sz="2200" spc="-1" strike="noStrike">
              <a:latin typeface="Arial"/>
            </a:endParaRPr>
          </a:p>
        </p:txBody>
      </p:sp>
      <p:sp>
        <p:nvSpPr>
          <p:cNvPr id="318" name="CustomShape 7"/>
          <p:cNvSpPr/>
          <p:nvPr/>
        </p:nvSpPr>
        <p:spPr>
          <a:xfrm>
            <a:off x="667800" y="4685760"/>
            <a:ext cx="609984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INSTAGRAM ADS ALGORITHM</a:t>
            </a:r>
            <a:endParaRPr b="0" lang="en-IN" sz="2200" spc="-1" strike="noStrike">
              <a:latin typeface="Arial"/>
            </a:endParaRPr>
          </a:p>
        </p:txBody>
      </p:sp>
      <p:sp>
        <p:nvSpPr>
          <p:cNvPr id="319" name="CustomShape 8"/>
          <p:cNvSpPr/>
          <p:nvPr/>
        </p:nvSpPr>
        <p:spPr>
          <a:xfrm>
            <a:off x="568080" y="5412960"/>
            <a:ext cx="3823200" cy="136944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Instagram tracks user behavior, including likes, follows, comments, shares, saved posts, and time spent on content.</a:t>
            </a:r>
            <a:endParaRPr b="0" lang="en-IN" sz="1800" spc="-1" strike="noStrike">
              <a:latin typeface="Arial"/>
            </a:endParaRPr>
          </a:p>
        </p:txBody>
      </p:sp>
      <p:sp>
        <p:nvSpPr>
          <p:cNvPr id="320" name="CustomShape 9"/>
          <p:cNvSpPr/>
          <p:nvPr/>
        </p:nvSpPr>
        <p:spPr>
          <a:xfrm>
            <a:off x="720000" y="3312000"/>
            <a:ext cx="4103280" cy="107928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0" lang="en-IN" sz="1800" spc="-1" strike="noStrike">
                <a:solidFill>
                  <a:srgbClr val="000000"/>
                </a:solidFill>
                <a:latin typeface="Arial"/>
                <a:ea typeface="DejaVu Sans"/>
              </a:rPr>
              <a:t>    </a:t>
            </a:r>
            <a:r>
              <a:rPr b="0" lang="en-IN" sz="1800" spc="-1" strike="noStrike">
                <a:solidFill>
                  <a:srgbClr val="000000"/>
                </a:solidFill>
                <a:latin typeface="Arial"/>
                <a:ea typeface="DejaVu Sans"/>
              </a:rPr>
              <a:t>Messages are encrypted using the Signal Protocol, ensuring privacy.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228600" y="1319400"/>
            <a:ext cx="8914680" cy="321588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1" lang="en-IN" sz="3000" spc="-1" strike="noStrike">
                <a:solidFill>
                  <a:srgbClr val="000000"/>
                </a:solidFill>
                <a:latin typeface="Arial"/>
                <a:ea typeface="DejaVu Sans"/>
              </a:rPr>
              <a:t>End-to-End Encryption:</a:t>
            </a:r>
            <a:endParaRPr b="0" lang="en-IN" sz="3000" spc="-1" strike="noStrike">
              <a:latin typeface="Arial"/>
            </a:endParaRPr>
          </a:p>
          <a:p>
            <a:pPr algn="just">
              <a:lnSpc>
                <a:spcPct val="100000"/>
              </a:lnSpc>
              <a:spcBef>
                <a:spcPts val="1191"/>
              </a:spcBef>
              <a:spcAft>
                <a:spcPts val="992"/>
              </a:spcAft>
            </a:pPr>
            <a:r>
              <a:rPr b="0" lang="en-IN" sz="1000" spc="-1" strike="noStrike">
                <a:solidFill>
                  <a:srgbClr val="000000"/>
                </a:solidFill>
                <a:latin typeface="Arial"/>
                <a:ea typeface="DejaVu Sans"/>
              </a:rPr>
              <a:t>	</a:t>
            </a:r>
            <a:r>
              <a:rPr b="0" lang="en-IN" sz="2400" spc="-1" strike="noStrike">
                <a:solidFill>
                  <a:srgbClr val="000000"/>
                </a:solidFill>
                <a:latin typeface="Arial"/>
                <a:ea typeface="DejaVu Sans"/>
              </a:rPr>
              <a:t>(E2EE) is a security method used to ensure that only the intended recipients of a message can read its content. In simple terms, it means that data is encrypted on the sender's device and only </a:t>
            </a:r>
            <a:r>
              <a:rPr b="0" lang="en-US" sz="2400" spc="-1" strike="noStrike">
                <a:solidFill>
                  <a:srgbClr val="000000"/>
                </a:solidFill>
                <a:latin typeface="Arial"/>
                <a:ea typeface="DejaVu Sans"/>
              </a:rPr>
              <a:t>encrypted</a:t>
            </a:r>
            <a:r>
              <a:rPr b="0" lang="en-IN" sz="2400" spc="-1" strike="noStrike">
                <a:solidFill>
                  <a:srgbClr val="000000"/>
                </a:solidFill>
                <a:latin typeface="Arial"/>
                <a:ea typeface="DejaVu Sans"/>
              </a:rPr>
              <a:t> on the recipient's device, preventing anyone else, including service providers </a:t>
            </a:r>
            <a:r>
              <a:rPr b="0" lang="en-US" sz="2400" spc="-1" strike="noStrike">
                <a:solidFill>
                  <a:srgbClr val="000000"/>
                </a:solidFill>
                <a:latin typeface="Arial"/>
                <a:ea typeface="DejaVu Sans"/>
              </a:rPr>
              <a:t>whats app</a:t>
            </a:r>
            <a:r>
              <a:rPr b="0" lang="en-IN" sz="2400" spc="-1" strike="noStrike">
                <a:solidFill>
                  <a:srgbClr val="000000"/>
                </a:solidFill>
                <a:latin typeface="Arial"/>
                <a:ea typeface="DejaVu Sans"/>
              </a:rPr>
              <a:t> hackers, or third parties, from accessing the content while it’s being transmitted.</a:t>
            </a:r>
            <a:endParaRPr b="0" lang="en-IN" sz="2400" spc="-1" strike="noStrike">
              <a:latin typeface="Arial"/>
            </a:endParaRPr>
          </a:p>
        </p:txBody>
      </p:sp>
      <p:pic>
        <p:nvPicPr>
          <p:cNvPr id="322" name="" descr=""/>
          <p:cNvPicPr/>
          <p:nvPr/>
        </p:nvPicPr>
        <p:blipFill>
          <a:blip r:embed="rId1"/>
          <a:stretch/>
        </p:blipFill>
        <p:spPr>
          <a:xfrm>
            <a:off x="878760" y="446760"/>
            <a:ext cx="488520" cy="488520"/>
          </a:xfrm>
          <a:prstGeom prst="rect">
            <a:avLst/>
          </a:prstGeom>
          <a:ln>
            <a:noFill/>
          </a:ln>
        </p:spPr>
      </p:pic>
      <p:sp>
        <p:nvSpPr>
          <p:cNvPr id="323" name="Line 2"/>
          <p:cNvSpPr/>
          <p:nvPr/>
        </p:nvSpPr>
        <p:spPr>
          <a:xfrm>
            <a:off x="228960" y="228600"/>
            <a:ext cx="0" cy="914400"/>
          </a:xfrm>
          <a:prstGeom prst="line">
            <a:avLst/>
          </a:prstGeom>
          <a:ln>
            <a:solidFill>
              <a:srgbClr val="ff4000"/>
            </a:solidFill>
          </a:ln>
        </p:spPr>
        <p:style>
          <a:lnRef idx="0"/>
          <a:fillRef idx="0"/>
          <a:effectRef idx="0"/>
          <a:fontRef idx="minor"/>
        </p:style>
      </p:sp>
      <p:sp>
        <p:nvSpPr>
          <p:cNvPr id="324" name="Line 3"/>
          <p:cNvSpPr/>
          <p:nvPr/>
        </p:nvSpPr>
        <p:spPr>
          <a:xfrm>
            <a:off x="228960" y="1123560"/>
            <a:ext cx="4114800" cy="0"/>
          </a:xfrm>
          <a:prstGeom prst="line">
            <a:avLst/>
          </a:prstGeom>
          <a:ln>
            <a:solidFill>
              <a:srgbClr val="ff4000"/>
            </a:solidFill>
          </a:ln>
        </p:spPr>
        <p:style>
          <a:lnRef idx="0"/>
          <a:fillRef idx="0"/>
          <a:effectRef idx="0"/>
          <a:fontRef idx="minor"/>
        </p:style>
      </p:sp>
      <p:sp>
        <p:nvSpPr>
          <p:cNvPr id="325" name="Line 4"/>
          <p:cNvSpPr/>
          <p:nvPr/>
        </p:nvSpPr>
        <p:spPr>
          <a:xfrm flipV="1">
            <a:off x="4343760" y="228600"/>
            <a:ext cx="0" cy="914400"/>
          </a:xfrm>
          <a:prstGeom prst="line">
            <a:avLst/>
          </a:prstGeom>
          <a:ln>
            <a:solidFill>
              <a:srgbClr val="ff4000"/>
            </a:solidFill>
          </a:ln>
        </p:spPr>
        <p:style>
          <a:lnRef idx="0"/>
          <a:fillRef idx="0"/>
          <a:effectRef idx="0"/>
          <a:fontRef idx="minor"/>
        </p:style>
      </p:sp>
      <p:sp>
        <p:nvSpPr>
          <p:cNvPr id="326" name="Line 5"/>
          <p:cNvSpPr/>
          <p:nvPr/>
        </p:nvSpPr>
        <p:spPr>
          <a:xfrm>
            <a:off x="228960" y="228600"/>
            <a:ext cx="4114800" cy="0"/>
          </a:xfrm>
          <a:prstGeom prst="line">
            <a:avLst/>
          </a:prstGeom>
          <a:ln>
            <a:solidFill>
              <a:srgbClr val="ff0000"/>
            </a:solidFill>
          </a:ln>
        </p:spPr>
        <p:style>
          <a:lnRef idx="0"/>
          <a:fillRef idx="0"/>
          <a:effectRef idx="0"/>
          <a:fontRef idx="minor"/>
        </p:style>
      </p:sp>
      <p:sp>
        <p:nvSpPr>
          <p:cNvPr id="327" name="CustomShape 6"/>
          <p:cNvSpPr/>
          <p:nvPr/>
        </p:nvSpPr>
        <p:spPr>
          <a:xfrm>
            <a:off x="946800" y="153000"/>
            <a:ext cx="3300480" cy="710280"/>
          </a:xfrm>
          <a:prstGeom prst="rect">
            <a:avLst/>
          </a:prstGeom>
          <a:noFill/>
          <a:ln>
            <a:noFill/>
          </a:ln>
        </p:spPr>
        <p:style>
          <a:lnRef idx="0"/>
          <a:fillRef idx="0"/>
          <a:effectRef idx="0"/>
          <a:fontRef idx="minor"/>
        </p:style>
        <p:txBody>
          <a:bodyPr lIns="0" rIns="0" tIns="0" bIns="0" anchor="b">
            <a:noAutofit/>
          </a:bodyPr>
          <a:p>
            <a:pPr algn="ctr">
              <a:lnSpc>
                <a:spcPct val="90000"/>
              </a:lnSpc>
              <a:spcBef>
                <a:spcPts val="1001"/>
              </a:spcBef>
              <a:tabLst>
                <a:tab algn="l" pos="0"/>
              </a:tabLst>
            </a:pPr>
            <a:r>
              <a:rPr b="1" lang="en-US" sz="2600" spc="-1" strike="noStrike">
                <a:solidFill>
                  <a:srgbClr val="000000"/>
                </a:solidFill>
                <a:latin typeface="Century Gothic"/>
                <a:ea typeface="DejaVu Sans"/>
              </a:rPr>
              <a:t>WHATS APP</a:t>
            </a:r>
            <a:endParaRPr b="0" lang="en-IN" sz="2600" spc="-1" strike="noStrike">
              <a:latin typeface="Arial"/>
            </a:endParaRPr>
          </a:p>
        </p:txBody>
      </p:sp>
      <p:pic>
        <p:nvPicPr>
          <p:cNvPr id="328" name="" descr=""/>
          <p:cNvPicPr/>
          <p:nvPr/>
        </p:nvPicPr>
        <p:blipFill>
          <a:blip r:embed="rId2"/>
          <a:stretch/>
        </p:blipFill>
        <p:spPr>
          <a:xfrm>
            <a:off x="648000" y="4362840"/>
            <a:ext cx="7559640" cy="218844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CustomShape 1"/>
          <p:cNvSpPr/>
          <p:nvPr/>
        </p:nvSpPr>
        <p:spPr>
          <a:xfrm>
            <a:off x="288000" y="1440000"/>
            <a:ext cx="7675560" cy="290448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1" lang="en-IN" sz="2000" spc="-1" strike="noStrike">
                <a:solidFill>
                  <a:srgbClr val="000000"/>
                </a:solidFill>
                <a:latin typeface="Arial"/>
                <a:ea typeface="DejaVu Sans"/>
              </a:rPr>
              <a:t>	</a:t>
            </a:r>
            <a:endParaRPr b="0" lang="en-IN" sz="2000" spc="-1" strike="noStrike">
              <a:latin typeface="Arial"/>
            </a:endParaRPr>
          </a:p>
          <a:p>
            <a:pPr algn="just">
              <a:lnSpc>
                <a:spcPct val="100000"/>
              </a:lnSpc>
              <a:spcBef>
                <a:spcPts val="1191"/>
              </a:spcBef>
              <a:spcAft>
                <a:spcPts val="992"/>
              </a:spcAft>
            </a:pPr>
            <a:endParaRPr b="0" lang="en-IN" sz="2000" spc="-1" strike="noStrike">
              <a:latin typeface="Arial"/>
            </a:endParaRPr>
          </a:p>
          <a:p>
            <a:pPr algn="just">
              <a:lnSpc>
                <a:spcPct val="100000"/>
              </a:lnSpc>
              <a:spcBef>
                <a:spcPts val="1191"/>
              </a:spcBef>
              <a:spcAft>
                <a:spcPts val="992"/>
              </a:spcAft>
            </a:pP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User engagement, showing content from accounts you interact with most. It also considers </a:t>
            </a:r>
            <a:r>
              <a:rPr b="1" lang="en-US" sz="2000" spc="-1" strike="noStrike">
                <a:solidFill>
                  <a:srgbClr val="000000"/>
                </a:solidFill>
                <a:latin typeface="Arial"/>
                <a:ea typeface="DejaVu Sans"/>
              </a:rPr>
              <a:t>decency</a:t>
            </a:r>
            <a:r>
              <a:rPr b="1" lang="en-IN" sz="2000" spc="-1" strike="noStrike">
                <a:solidFill>
                  <a:srgbClr val="000000"/>
                </a:solidFill>
                <a:latin typeface="Arial"/>
                <a:ea typeface="DejaVu Sans"/>
              </a:rPr>
              <a:t>, giving more weight to newer posts while balancing relevance and timeliness.</a:t>
            </a:r>
            <a:endParaRPr b="0" lang="en-IN" sz="2000" spc="-1" strike="noStrike">
              <a:latin typeface="Arial"/>
            </a:endParaRPr>
          </a:p>
          <a:p>
            <a:pPr algn="just">
              <a:lnSpc>
                <a:spcPct val="100000"/>
              </a:lnSpc>
              <a:spcBef>
                <a:spcPts val="1191"/>
              </a:spcBef>
              <a:spcAft>
                <a:spcPts val="992"/>
              </a:spcAft>
            </a:pPr>
            <a:endParaRPr b="0" lang="en-IN" sz="2000" spc="-1" strike="noStrike">
              <a:latin typeface="Arial"/>
            </a:endParaRPr>
          </a:p>
        </p:txBody>
      </p:sp>
      <p:sp>
        <p:nvSpPr>
          <p:cNvPr id="330" name="Line 2"/>
          <p:cNvSpPr/>
          <p:nvPr/>
        </p:nvSpPr>
        <p:spPr>
          <a:xfrm flipV="1">
            <a:off x="576000" y="914760"/>
            <a:ext cx="4224600" cy="32040"/>
          </a:xfrm>
          <a:prstGeom prst="line">
            <a:avLst/>
          </a:prstGeom>
          <a:ln>
            <a:solidFill>
              <a:srgbClr val="ff0000"/>
            </a:solidFill>
          </a:ln>
        </p:spPr>
        <p:style>
          <a:lnRef idx="0"/>
          <a:fillRef idx="0"/>
          <a:effectRef idx="0"/>
          <a:fontRef idx="minor"/>
        </p:style>
      </p:sp>
      <p:sp>
        <p:nvSpPr>
          <p:cNvPr id="331" name="CustomShape 3"/>
          <p:cNvSpPr/>
          <p:nvPr/>
        </p:nvSpPr>
        <p:spPr>
          <a:xfrm>
            <a:off x="435600" y="4896000"/>
            <a:ext cx="7771680" cy="136224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Instagram's ads algorithm targets users based on their behavior, interests, and interactions across the platform. It uses machine learning to optimize ad placements by predicting which ads are most likely to engage each user.</a:t>
            </a:r>
            <a:endParaRPr b="0" lang="en-IN" sz="2000" spc="-1" strike="noStrike">
              <a:latin typeface="Arial"/>
            </a:endParaRPr>
          </a:p>
        </p:txBody>
      </p:sp>
      <p:pic>
        <p:nvPicPr>
          <p:cNvPr id="332" name="" descr=""/>
          <p:cNvPicPr/>
          <p:nvPr/>
        </p:nvPicPr>
        <p:blipFill>
          <a:blip r:embed="rId1"/>
          <a:stretch/>
        </p:blipFill>
        <p:spPr>
          <a:xfrm>
            <a:off x="685800" y="228960"/>
            <a:ext cx="577440" cy="549720"/>
          </a:xfrm>
          <a:prstGeom prst="rect">
            <a:avLst/>
          </a:prstGeom>
          <a:ln>
            <a:noFill/>
          </a:ln>
        </p:spPr>
      </p:pic>
      <p:pic>
        <p:nvPicPr>
          <p:cNvPr id="333" name="" descr=""/>
          <p:cNvPicPr/>
          <p:nvPr/>
        </p:nvPicPr>
        <p:blipFill>
          <a:blip r:embed="rId2"/>
          <a:stretch/>
        </p:blipFill>
        <p:spPr>
          <a:xfrm>
            <a:off x="8583840" y="1959840"/>
            <a:ext cx="3079440" cy="3079440"/>
          </a:xfrm>
          <a:prstGeom prst="rect">
            <a:avLst/>
          </a:prstGeom>
          <a:ln>
            <a:noFill/>
          </a:ln>
        </p:spPr>
      </p:pic>
      <p:sp>
        <p:nvSpPr>
          <p:cNvPr id="334" name="CustomShape 4"/>
          <p:cNvSpPr/>
          <p:nvPr/>
        </p:nvSpPr>
        <p:spPr>
          <a:xfrm>
            <a:off x="1440000" y="178560"/>
            <a:ext cx="2937600" cy="61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3200" spc="-1" strike="noStrike">
                <a:solidFill>
                  <a:srgbClr val="000000"/>
                </a:solidFill>
                <a:latin typeface="Arial"/>
                <a:ea typeface="DejaVu Sans"/>
              </a:rPr>
              <a:t>INSTAGRAM</a:t>
            </a:r>
            <a:endParaRPr b="0" lang="en-IN" sz="3200" spc="-1" strike="noStrike">
              <a:latin typeface="Arial"/>
            </a:endParaRPr>
          </a:p>
        </p:txBody>
      </p:sp>
      <p:sp>
        <p:nvSpPr>
          <p:cNvPr id="335" name="Line 5"/>
          <p:cNvSpPr/>
          <p:nvPr/>
        </p:nvSpPr>
        <p:spPr>
          <a:xfrm flipH="1" flipV="1">
            <a:off x="550800" y="-32040"/>
            <a:ext cx="25200" cy="946800"/>
          </a:xfrm>
          <a:prstGeom prst="line">
            <a:avLst/>
          </a:prstGeom>
          <a:ln>
            <a:solidFill>
              <a:srgbClr val="ff4000"/>
            </a:solidFill>
          </a:ln>
        </p:spPr>
        <p:style>
          <a:lnRef idx="0"/>
          <a:fillRef idx="0"/>
          <a:effectRef idx="0"/>
          <a:fontRef idx="minor"/>
        </p:style>
      </p:sp>
      <p:sp>
        <p:nvSpPr>
          <p:cNvPr id="336" name="Line 6"/>
          <p:cNvSpPr/>
          <p:nvPr/>
        </p:nvSpPr>
        <p:spPr>
          <a:xfrm flipV="1">
            <a:off x="4800600" y="0"/>
            <a:ext cx="0" cy="914760"/>
          </a:xfrm>
          <a:prstGeom prst="line">
            <a:avLst/>
          </a:prstGeom>
          <a:ln>
            <a:solidFill>
              <a:srgbClr val="ff4000"/>
            </a:solidFill>
          </a:ln>
        </p:spPr>
        <p:style>
          <a:lnRef idx="0"/>
          <a:fillRef idx="0"/>
          <a:effectRef idx="0"/>
          <a:fontRef idx="minor"/>
        </p:style>
      </p:sp>
      <p:sp>
        <p:nvSpPr>
          <p:cNvPr id="337" name="CustomShape 7"/>
          <p:cNvSpPr/>
          <p:nvPr/>
        </p:nvSpPr>
        <p:spPr>
          <a:xfrm>
            <a:off x="570600" y="1584000"/>
            <a:ext cx="6628680" cy="939960"/>
          </a:xfrm>
          <a:prstGeom prst="rect">
            <a:avLst/>
          </a:prstGeom>
          <a:noFill/>
          <a:ln>
            <a:noFill/>
          </a:ln>
        </p:spPr>
        <p:style>
          <a:lnRef idx="0"/>
          <a:fillRef idx="0"/>
          <a:effectRef idx="0"/>
          <a:fontRef idx="minor"/>
        </p:style>
        <p:txBody>
          <a:bodyPr lIns="90000" rIns="90000" tIns="45000" bIns="45000">
            <a:noAutofit/>
          </a:bodyPr>
          <a:p>
            <a:pPr>
              <a:lnSpc>
                <a:spcPct val="100000"/>
              </a:lnSpc>
            </a:pPr>
            <a:endParaRPr b="0" lang="en-IN" sz="1800" spc="-1" strike="noStrike">
              <a:latin typeface="Arial"/>
            </a:endParaRPr>
          </a:p>
          <a:p>
            <a:pPr>
              <a:lnSpc>
                <a:spcPct val="100000"/>
              </a:lnSpc>
            </a:pPr>
            <a:r>
              <a:rPr b="1" lang="en-IN" sz="2400" spc="-1" strike="noStrike">
                <a:solidFill>
                  <a:srgbClr val="000000"/>
                </a:solidFill>
                <a:latin typeface="Arial"/>
                <a:ea typeface="DejaVu Sans"/>
              </a:rPr>
              <a:t>INSTAGRAM FEED ALGORITHM:</a:t>
            </a:r>
            <a:endParaRPr b="0" lang="en-IN" sz="2400" spc="-1" strike="noStrike">
              <a:latin typeface="Arial"/>
            </a:endParaRPr>
          </a:p>
        </p:txBody>
      </p:sp>
      <p:sp>
        <p:nvSpPr>
          <p:cNvPr id="338" name="CustomShape 8"/>
          <p:cNvSpPr/>
          <p:nvPr/>
        </p:nvSpPr>
        <p:spPr>
          <a:xfrm>
            <a:off x="507600" y="4104000"/>
            <a:ext cx="6628680" cy="917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700" spc="-1" strike="noStrike">
                <a:solidFill>
                  <a:srgbClr val="000000"/>
                </a:solidFill>
                <a:latin typeface="Arial"/>
                <a:ea typeface="DejaVu Sans"/>
              </a:rPr>
              <a:t>INSTAGRAM ADS ALGORITHM:</a:t>
            </a:r>
            <a:endParaRPr b="0" lang="en-IN" sz="2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CustomShape 1"/>
          <p:cNvSpPr/>
          <p:nvPr/>
        </p:nvSpPr>
        <p:spPr>
          <a:xfrm>
            <a:off x="2664000" y="1584000"/>
            <a:ext cx="7240320" cy="17470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700" spc="-1" strike="noStrike">
                <a:solidFill>
                  <a:srgbClr val="000000"/>
                </a:solidFill>
                <a:latin typeface="Arial"/>
                <a:ea typeface="DejaVu Sans"/>
              </a:rPr>
              <a:t>TRANSFORMER ARCHITECTURE:</a:t>
            </a:r>
            <a:endParaRPr b="0" lang="en-IN" sz="2700" spc="-1" strike="noStrike">
              <a:latin typeface="Arial"/>
            </a:endParaRPr>
          </a:p>
          <a:p>
            <a:pPr>
              <a:lnSpc>
                <a:spcPct val="100000"/>
              </a:lnSpc>
            </a:pPr>
            <a:endParaRPr b="0" lang="en-IN" sz="2700" spc="-1" strike="noStrike">
              <a:latin typeface="Arial"/>
            </a:endParaRPr>
          </a:p>
        </p:txBody>
      </p:sp>
      <p:sp>
        <p:nvSpPr>
          <p:cNvPr id="340" name="CustomShape 2"/>
          <p:cNvSpPr/>
          <p:nvPr/>
        </p:nvSpPr>
        <p:spPr>
          <a:xfrm>
            <a:off x="2664000" y="2360520"/>
            <a:ext cx="8639280" cy="2246760"/>
          </a:xfrm>
          <a:prstGeom prst="rect">
            <a:avLst/>
          </a:prstGeom>
          <a:noFill/>
          <a:ln>
            <a:noFill/>
          </a:ln>
        </p:spPr>
        <p:style>
          <a:lnRef idx="0"/>
          <a:fillRef idx="0"/>
          <a:effectRef idx="0"/>
          <a:fontRef idx="minor"/>
        </p:style>
        <p:txBody>
          <a:bodyPr lIns="90000" rIns="90000" tIns="45000" bIns="45000">
            <a:noAutofit/>
          </a:bodyPr>
          <a:p>
            <a:pPr algn="just">
              <a:lnSpc>
                <a:spcPct val="100000"/>
              </a:lnSpc>
              <a:spcBef>
                <a:spcPts val="1191"/>
              </a:spcBef>
              <a:spcAft>
                <a:spcPts val="992"/>
              </a:spcAft>
            </a:pPr>
            <a:r>
              <a:rPr b="1" lang="en-IN" sz="2000" spc="-1" strike="noStrike">
                <a:solidFill>
                  <a:srgbClr val="000000"/>
                </a:solidFill>
                <a:latin typeface="Arial"/>
                <a:ea typeface="DejaVu Sans"/>
              </a:rPr>
              <a:t>	</a:t>
            </a:r>
            <a:r>
              <a:rPr b="1" lang="en-IN" sz="2000" spc="-1" strike="noStrike">
                <a:solidFill>
                  <a:srgbClr val="000000"/>
                </a:solidFill>
                <a:latin typeface="Arial"/>
                <a:ea typeface="DejaVu Sans"/>
              </a:rPr>
              <a:t>The transformer architecture is a deep learning model designed for processing sequential data, like text, using self-attention mechanisms.</a:t>
            </a:r>
            <a:endParaRPr b="0" lang="en-IN" sz="2000" spc="-1" strike="noStrike">
              <a:latin typeface="Arial"/>
            </a:endParaRPr>
          </a:p>
        </p:txBody>
      </p:sp>
      <p:sp>
        <p:nvSpPr>
          <p:cNvPr id="341" name="Line 3"/>
          <p:cNvSpPr/>
          <p:nvPr/>
        </p:nvSpPr>
        <p:spPr>
          <a:xfrm flipV="1">
            <a:off x="457200" y="457200"/>
            <a:ext cx="0" cy="228600"/>
          </a:xfrm>
          <a:prstGeom prst="line">
            <a:avLst/>
          </a:prstGeom>
          <a:ln>
            <a:solidFill>
              <a:srgbClr val="3465a4"/>
            </a:solidFill>
          </a:ln>
        </p:spPr>
        <p:style>
          <a:lnRef idx="0"/>
          <a:fillRef idx="0"/>
          <a:effectRef idx="0"/>
          <a:fontRef idx="minor"/>
        </p:style>
      </p:sp>
      <p:pic>
        <p:nvPicPr>
          <p:cNvPr id="342" name="" descr=""/>
          <p:cNvPicPr/>
          <p:nvPr/>
        </p:nvPicPr>
        <p:blipFill>
          <a:blip r:embed="rId1"/>
          <a:stretch/>
        </p:blipFill>
        <p:spPr>
          <a:xfrm>
            <a:off x="2736000" y="550800"/>
            <a:ext cx="744480" cy="744480"/>
          </a:xfrm>
          <a:prstGeom prst="rect">
            <a:avLst/>
          </a:prstGeom>
          <a:ln>
            <a:noFill/>
          </a:ln>
        </p:spPr>
      </p:pic>
      <p:sp>
        <p:nvSpPr>
          <p:cNvPr id="343" name="CustomShape 4"/>
          <p:cNvSpPr/>
          <p:nvPr/>
        </p:nvSpPr>
        <p:spPr>
          <a:xfrm>
            <a:off x="3672000" y="792000"/>
            <a:ext cx="1315440" cy="345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CHAT </a:t>
            </a:r>
            <a:r>
              <a:rPr b="0" lang="en-US" sz="1800" spc="-1" strike="noStrike">
                <a:solidFill>
                  <a:srgbClr val="000000"/>
                </a:solidFill>
                <a:latin typeface="Arial"/>
                <a:ea typeface="DejaVu Sans"/>
              </a:rPr>
              <a:t>GPT</a:t>
            </a:r>
            <a:endParaRPr b="0" lang="en-IN" sz="1800" spc="-1" strike="noStrike">
              <a:latin typeface="Arial"/>
            </a:endParaRPr>
          </a:p>
        </p:txBody>
      </p:sp>
      <p:pic>
        <p:nvPicPr>
          <p:cNvPr id="344" name="" descr=""/>
          <p:cNvPicPr/>
          <p:nvPr/>
        </p:nvPicPr>
        <p:blipFill>
          <a:blip r:embed="rId2"/>
          <a:stretch/>
        </p:blipFill>
        <p:spPr>
          <a:xfrm>
            <a:off x="3672000" y="3528000"/>
            <a:ext cx="7199280" cy="30556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TextShape 1"/>
          <p:cNvSpPr txBox="1"/>
          <p:nvPr/>
        </p:nvSpPr>
        <p:spPr>
          <a:xfrm>
            <a:off x="3240000" y="2376000"/>
            <a:ext cx="5976000" cy="2120760"/>
          </a:xfrm>
          <a:prstGeom prst="rect">
            <a:avLst/>
          </a:prstGeom>
          <a:noFill/>
          <a:ln>
            <a:noFill/>
          </a:ln>
        </p:spPr>
        <p:txBody>
          <a:bodyPr lIns="90000" rIns="90000" tIns="45000" bIns="45000">
            <a:noAutofit/>
          </a:bodyPr>
          <a:p>
            <a:r>
              <a:rPr b="0" i="1" lang="en-IN" sz="6000" spc="-1" strike="noStrike">
                <a:latin typeface="Lohit Assamese"/>
              </a:rPr>
              <a:t>THANK </a:t>
            </a:r>
            <a:endParaRPr b="0" i="1" lang="en-IN" sz="6000" spc="-1" strike="noStrike">
              <a:latin typeface="Lohit Assamese"/>
            </a:endParaRPr>
          </a:p>
          <a:p>
            <a:r>
              <a:rPr b="0" i="1" lang="en-IN" sz="6000" spc="-1" strike="noStrike">
                <a:latin typeface="Lohit Assamese"/>
              </a:rPr>
              <a:t>	</a:t>
            </a:r>
            <a:r>
              <a:rPr b="0" i="1" lang="en-IN" sz="6000" spc="-1" strike="noStrike">
                <a:latin typeface="Lohit Assamese"/>
              </a:rPr>
              <a:t>YOU!!!</a:t>
            </a:r>
            <a:endParaRPr b="0" i="1" lang="en-IN" sz="6000" spc="-1" strike="noStrike">
              <a:latin typeface="Lohit Assamese"/>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5C30565-8F81-4B63-A6DA-15D20795E8BB}"/>
</file>

<file path=customXml/itemProps2.xml><?xml version="1.0" encoding="utf-8"?>
<ds:datastoreItem xmlns:ds="http://schemas.openxmlformats.org/officeDocument/2006/customXml" ds:itemID="{3439F29D-32A6-409A-A026-DEBF052F78D5}"/>
</file>

<file path=customXml/itemProps3.xml><?xml version="1.0" encoding="utf-8"?>
<ds:datastoreItem xmlns:ds="http://schemas.openxmlformats.org/officeDocument/2006/customXml" ds:itemID="{F2AE56A7-C0B1-422F-B93F-A1B9772F5342}"/>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TotalTime>73</TotalTime>
  <Application>LibreOffice/6.4.7.2$Linux_X86_64 LibreOffice_project/40$Build-2</Application>
  <Words>509</Words>
  <Paragraphs>63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2025-03-21T08:24:17Z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0x0101001867FBBEFD40724CA20725D6B3094130</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