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0D605B-86F3-4A87-A3F9-A7073257AD5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298746A-6648-4540-A87E-B08731BF8E2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ED618D6-AE4A-431B-AC83-DC66EEA0936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4/3/25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537293B-0120-41A5-9728-06BA825BB58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0" y="5457960"/>
            <a:ext cx="9141120" cy="1399320"/>
          </a:xfrm>
          <a:prstGeom prst="rect">
            <a:avLst/>
          </a:prstGeom>
          <a:ln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316600"/>
            <a:ext cx="8229240" cy="147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990" spc="-1" strike="noStrike">
                <a:latin typeface="Arial"/>
              </a:rPr>
              <a:t>Click to edit the title text format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4114800"/>
            <a:ext cx="8229240" cy="1045080"/>
          </a:xfrm>
          <a:prstGeom prst="rect">
            <a:avLst/>
          </a:prstGeom>
        </p:spPr>
        <p:txBody>
          <a:bodyPr lIns="0" rIns="0" tIns="0" bIns="0">
            <a:normAutofit fontScale="24000"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latin typeface="Arial"/>
              </a:rPr>
              <a:t>Click to edit the outline text format</a:t>
            </a:r>
            <a:endParaRPr b="0" lang="en-IN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latin typeface="Arial"/>
              </a:rPr>
              <a:t>Second Outline Level</a:t>
            </a:r>
            <a:endParaRPr b="0" lang="en-IN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latin typeface="Arial"/>
              </a:rPr>
              <a:t>Third Outline Level</a:t>
            </a:r>
            <a:endParaRPr b="0" lang="en-IN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20" spc="-1" strike="noStrike">
                <a:latin typeface="Arial"/>
              </a:rPr>
              <a:t>Fourth Outline Level</a:t>
            </a:r>
            <a:endParaRPr b="0" lang="en-IN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Fifth Outline Level</a:t>
            </a:r>
            <a:endParaRPr b="0" lang="en-IN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Sixth Outline Level</a:t>
            </a:r>
            <a:endParaRPr b="0" lang="en-IN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Seventh Outline Level</a:t>
            </a:r>
            <a:endParaRPr b="0" lang="en-IN" sz="182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CD2D495-9927-4CA5-AF6A-9180914495C1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0" y="0"/>
            <a:ext cx="9141480" cy="15379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0" y="5541120"/>
            <a:ext cx="9141120" cy="131652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3990" spc="-1" strike="noStrike">
                <a:latin typeface="Arial"/>
              </a:rPr>
              <a:t>Click to edit the title text format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28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910" spc="-1" strike="noStrike">
                <a:latin typeface="Arial"/>
              </a:rPr>
              <a:t>Click to edit the outline text format</a:t>
            </a:r>
            <a:endParaRPr b="0" lang="en-IN" sz="2910" spc="-1" strike="noStrike">
              <a:latin typeface="Arial"/>
            </a:endParaRPr>
          </a:p>
          <a:p>
            <a:pPr lvl="1" marL="864000" indent="-324000">
              <a:spcAft>
                <a:spcPts val="1026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latin typeface="Arial"/>
              </a:rPr>
              <a:t>Second Outline Level</a:t>
            </a:r>
            <a:endParaRPr b="0" lang="en-IN" sz="2540" spc="-1" strike="noStrike">
              <a:latin typeface="Arial"/>
            </a:endParaRPr>
          </a:p>
          <a:p>
            <a:pPr lvl="2" marL="1296000" indent="-288000">
              <a:spcAft>
                <a:spcPts val="77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latin typeface="Arial"/>
              </a:rPr>
              <a:t>Third Outline Level</a:t>
            </a:r>
            <a:endParaRPr b="0" lang="en-IN" sz="2180" spc="-1" strike="noStrike">
              <a:latin typeface="Arial"/>
            </a:endParaRPr>
          </a:p>
          <a:p>
            <a:pPr lvl="3" marL="1728000" indent="-216000">
              <a:spcAft>
                <a:spcPts val="513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20" spc="-1" strike="noStrike">
                <a:latin typeface="Arial"/>
              </a:rPr>
              <a:t>Fourth Outline Level</a:t>
            </a:r>
            <a:endParaRPr b="0" lang="en-IN" sz="1820" spc="-1" strike="noStrike">
              <a:latin typeface="Arial"/>
            </a:endParaRPr>
          </a:p>
          <a:p>
            <a:pPr lvl="4" marL="2160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Fifth Outline Level</a:t>
            </a:r>
            <a:endParaRPr b="0" lang="en-IN" sz="1820" spc="-1" strike="noStrike">
              <a:latin typeface="Arial"/>
            </a:endParaRPr>
          </a:p>
          <a:p>
            <a:pPr lvl="5" marL="2592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Sixth Outline Level</a:t>
            </a:r>
            <a:endParaRPr b="0" lang="en-IN" sz="1820" spc="-1" strike="noStrike">
              <a:latin typeface="Arial"/>
            </a:endParaRPr>
          </a:p>
          <a:p>
            <a:pPr lvl="6" marL="3024000" indent="-216000">
              <a:spcAft>
                <a:spcPts val="25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latin typeface="Arial"/>
              </a:rPr>
              <a:t>Seventh Outline Level</a:t>
            </a:r>
            <a:endParaRPr b="0" lang="en-IN" sz="182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/>
          </p:nvPr>
        </p:nvSpPr>
        <p:spPr>
          <a:xfrm>
            <a:off x="6555960" y="6247440"/>
            <a:ext cx="2130120" cy="4730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9EFE5B6-850B-497E-BA69-379673CBCD0B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316600"/>
            <a:ext cx="8229240" cy="1471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"/>
              </a:rPr>
              <a:t>Retail Sales Dashboard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3960000"/>
            <a:ext cx="8229240" cy="1354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BY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PRATHAP J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2 YEAR CSE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latin typeface="Arial"/>
              </a:rPr>
              <a:t>GOVERNMENT COLLEGE OF TIRUNELVELI</a:t>
            </a: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IN" sz="3990" spc="-1" strike="noStrike">
                <a:latin typeface="Arial"/>
              </a:rPr>
              <a:t>INTRODUCTION</a:t>
            </a:r>
            <a:endParaRPr b="0" lang="en-IN" sz="3990" spc="-1" strike="noStrike"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1008000" y="2016000"/>
            <a:ext cx="6552000" cy="309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algn="just"/>
            <a:r>
              <a:rPr b="1" lang="en-IN" sz="2000" spc="-1" strike="noStrike">
                <a:latin typeface="Arial"/>
              </a:rPr>
              <a:t>	</a:t>
            </a:r>
            <a:r>
              <a:rPr b="1" lang="en-IN" sz="2000" spc="-1" strike="noStrike">
                <a:latin typeface="Arial"/>
              </a:rPr>
              <a:t>This document provides an overview of the python-based retail sales analysis dashboard. The program processes sales data, generate visualizations, and automates powerpoint generation.  This approach helps business analyze scales trends and category performance efficiently</a:t>
            </a:r>
            <a:endParaRPr b="1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Sales Trend Over Time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Picture 2" descr="sales_trend.png"/>
          <p:cNvPicPr/>
          <p:nvPr/>
        </p:nvPicPr>
        <p:blipFill>
          <a:blip r:embed="rId1"/>
          <a:stretch/>
        </p:blipFill>
        <p:spPr>
          <a:xfrm>
            <a:off x="1497960" y="1728000"/>
            <a:ext cx="5486040" cy="391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Sales Trend Over Time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Picture 2_0" descr="sales_trend.png"/>
          <p:cNvPicPr/>
          <p:nvPr/>
        </p:nvPicPr>
        <p:blipFill>
          <a:blip r:embed="rId1"/>
          <a:stretch/>
        </p:blipFill>
        <p:spPr>
          <a:xfrm>
            <a:off x="914400" y="1371600"/>
            <a:ext cx="640044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Sales by Product Category1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Picture 2_1" descr="category_sales.png"/>
          <p:cNvPicPr/>
          <p:nvPr/>
        </p:nvPicPr>
        <p:blipFill>
          <a:blip r:embed="rId1"/>
          <a:stretch/>
        </p:blipFill>
        <p:spPr>
          <a:xfrm>
            <a:off x="914400" y="1371600"/>
            <a:ext cx="6400440" cy="320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Sales by Product Category2</a:t>
            </a:r>
            <a:endParaRPr b="1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Picture 2" descr="category_sales.png"/>
          <p:cNvPicPr/>
          <p:nvPr/>
        </p:nvPicPr>
        <p:blipFill>
          <a:blip r:embed="rId1"/>
          <a:stretch/>
        </p:blipFill>
        <p:spPr>
          <a:xfrm>
            <a:off x="1281960" y="1841400"/>
            <a:ext cx="5486040" cy="3918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457200" y="9360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1" lang="en-US" sz="2200" spc="-1" strike="noStrike">
                <a:solidFill>
                  <a:srgbClr val="000000"/>
                </a:solidFill>
                <a:latin typeface="Calibri"/>
              </a:rPr>
              <a:t>MENUS</a:t>
            </a:r>
            <a:endParaRPr b="1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2952000" y="2232000"/>
            <a:ext cx="2971440" cy="297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52560" y="780120"/>
            <a:ext cx="8299440" cy="4403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232000" y="1728000"/>
            <a:ext cx="4608000" cy="396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2025-04-03T23:57:37Z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