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4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3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6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2970-94C3-014F-B116-D430E9A92F2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9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9117-5837-FE45-87A2-86816547C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CSCE206: Structured Programming in C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30EE-13D3-B649-869C-08050F467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Prathiksha</a:t>
            </a:r>
            <a:r>
              <a:rPr lang="en-US" dirty="0"/>
              <a:t> R Prasad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956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25D0-5550-F348-A317-F9F53073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4786-83CE-B447-8F18-A341E236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501</a:t>
            </a:r>
          </a:p>
          <a:p>
            <a:pPr lvl="1"/>
            <a:r>
              <a:rPr lang="en-US" dirty="0"/>
              <a:t>Mon/Wed 5:45 PM – 6:35 PM @ ZACH 244</a:t>
            </a:r>
          </a:p>
          <a:p>
            <a:pPr lvl="1"/>
            <a:endParaRPr lang="en-US" dirty="0"/>
          </a:p>
          <a:p>
            <a:r>
              <a:rPr lang="en-US" dirty="0"/>
              <a:t>Section 502</a:t>
            </a:r>
          </a:p>
          <a:p>
            <a:pPr lvl="1"/>
            <a:r>
              <a:rPr lang="en-US" dirty="0"/>
              <a:t>Mon/Wed 7:00 PM – 7:50 PM @ ZACH 244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0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CA81-B13F-D144-B75E-027ACC6E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78EA-E6BA-BA4F-9400-5F81FF7B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5 assignments.</a:t>
            </a:r>
          </a:p>
          <a:p>
            <a:r>
              <a:rPr lang="en-US" dirty="0"/>
              <a:t>C language programming.</a:t>
            </a:r>
          </a:p>
          <a:p>
            <a:r>
              <a:rPr lang="en-US" dirty="0"/>
              <a:t>~ 2-4 questions each assignment.</a:t>
            </a:r>
          </a:p>
          <a:p>
            <a:r>
              <a:rPr lang="en-US" dirty="0"/>
              <a:t>Typical problems.</a:t>
            </a:r>
          </a:p>
          <a:p>
            <a:r>
              <a:rPr lang="en-US" dirty="0"/>
              <a:t>Keep pace with Professor’s lecture.</a:t>
            </a:r>
          </a:p>
        </p:txBody>
      </p:sp>
    </p:spTree>
    <p:extLst>
      <p:ext uri="{BB962C8B-B14F-4D97-AF65-F5344CB8AC3E}">
        <p14:creationId xmlns:p14="http://schemas.microsoft.com/office/powerpoint/2010/main" val="280147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8FC1-23DD-9047-AD65-E3245DB1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Submission/Grading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B08E-F5AE-9B40-B218-72B51487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before due date.</a:t>
            </a:r>
          </a:p>
          <a:p>
            <a:r>
              <a:rPr lang="en-US" dirty="0"/>
              <a:t>Follow submission instructions on the website.</a:t>
            </a:r>
          </a:p>
          <a:p>
            <a:r>
              <a:rPr lang="en-US" dirty="0"/>
              <a:t>Follow instructions in each assignment PDF.</a:t>
            </a:r>
          </a:p>
          <a:p>
            <a:r>
              <a:rPr lang="en-US" dirty="0"/>
              <a:t>Submissions to be made to </a:t>
            </a:r>
            <a:r>
              <a:rPr lang="en-US" dirty="0" err="1"/>
              <a:t>eCampus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3836-F000-F54D-9CC9-7B0CA960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799F-906B-284E-8014-58DDA472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 (TA) for any questions/concerns/help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Peer Teachers.</a:t>
            </a:r>
          </a:p>
        </p:txBody>
      </p:sp>
    </p:spTree>
    <p:extLst>
      <p:ext uri="{BB962C8B-B14F-4D97-AF65-F5344CB8AC3E}">
        <p14:creationId xmlns:p14="http://schemas.microsoft.com/office/powerpoint/2010/main" val="185890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4FA7-407E-EF43-BBED-64A31A2E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4813-AF76-6442-9C46-5CF0141C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and share your coding style and debugging techniques.</a:t>
            </a:r>
          </a:p>
          <a:p>
            <a:r>
              <a:rPr lang="en-US" dirty="0"/>
              <a:t>You must work on your lab assignments independently. DO NOT COPY.</a:t>
            </a:r>
          </a:p>
          <a:p>
            <a:pPr marL="0" indent="0">
              <a:buNone/>
            </a:pPr>
            <a:r>
              <a:rPr lang="en-US" b="1" dirty="0"/>
              <a:t>      An Aggie does not lie, cheat or steal or tolerate those who do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1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E743-793C-8544-AD09-59822731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3DE2-9359-5D42-9CAE-149AF776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the department servers.</a:t>
            </a:r>
          </a:p>
          <a:p>
            <a:r>
              <a:rPr lang="en-US" dirty="0"/>
              <a:t>Compile and Run your program.</a:t>
            </a:r>
          </a:p>
          <a:p>
            <a:r>
              <a:rPr lang="en-US" dirty="0"/>
              <a:t>Lab 0 is for practice and will not be graded.</a:t>
            </a:r>
          </a:p>
        </p:txBody>
      </p:sp>
    </p:spTree>
    <p:extLst>
      <p:ext uri="{BB962C8B-B14F-4D97-AF65-F5344CB8AC3E}">
        <p14:creationId xmlns:p14="http://schemas.microsoft.com/office/powerpoint/2010/main" val="202726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2511-CA1A-D94C-8D1D-824D57D6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9524-D48B-6040-AC9B-9301EFB4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Not be able to open </a:t>
            </a:r>
            <a:r>
              <a:rPr lang="en-US" dirty="0" err="1"/>
              <a:t>linux</a:t>
            </a:r>
            <a:r>
              <a:rPr lang="en-US" dirty="0"/>
              <a:t> account </a:t>
            </a:r>
          </a:p>
          <a:p>
            <a:pPr marL="0" indent="0">
              <a:buNone/>
            </a:pPr>
            <a:r>
              <a:rPr lang="en-US" dirty="0"/>
              <a:t>	Contact CSE Helpdesk immediately with your problem claim: </a:t>
            </a:r>
          </a:p>
          <a:p>
            <a:pPr marL="0" indent="0">
              <a:buNone/>
            </a:pPr>
            <a:r>
              <a:rPr lang="en-US" dirty="0"/>
              <a:t>	email: </a:t>
            </a:r>
            <a:r>
              <a:rPr lang="en-US" dirty="0" err="1"/>
              <a:t>helpdesk@cse.tamu.edu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Phone: HRBB (979) 845-5550 </a:t>
            </a:r>
          </a:p>
          <a:p>
            <a:pPr marL="0" indent="0">
              <a:buNone/>
            </a:pPr>
            <a:r>
              <a:rPr lang="en-US" dirty="0"/>
              <a:t>	In Person: HRBB 221 </a:t>
            </a:r>
          </a:p>
          <a:p>
            <a:r>
              <a:rPr lang="en-US" dirty="0"/>
              <a:t>Off campus </a:t>
            </a:r>
            <a:r>
              <a:rPr lang="en-US" dirty="0" err="1"/>
              <a:t>linux</a:t>
            </a:r>
            <a:r>
              <a:rPr lang="en-US" dirty="0"/>
              <a:t> access</a:t>
            </a:r>
          </a:p>
          <a:p>
            <a:pPr marL="0" indent="0">
              <a:buNone/>
            </a:pPr>
            <a:r>
              <a:rPr lang="en-US" dirty="0"/>
              <a:t>	VPN (download on helpdesk) + PuTTY (check our lab page)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WiFi</a:t>
            </a:r>
            <a:r>
              <a:rPr lang="en-US" dirty="0"/>
              <a:t> on campus, you don’t have to use VPN </a:t>
            </a:r>
          </a:p>
          <a:p>
            <a:r>
              <a:rPr lang="en-US" dirty="0"/>
              <a:t>Map your CSE H: Driver to your own computer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filer.cse.tamu.edu</a:t>
            </a:r>
            <a:r>
              <a:rPr lang="en-US" dirty="0"/>
              <a:t>\</a:t>
            </a:r>
            <a:r>
              <a:rPr lang="en-US" dirty="0" err="1"/>
              <a:t>ugrads</a:t>
            </a:r>
            <a:r>
              <a:rPr lang="en-US" dirty="0"/>
              <a:t>\</a:t>
            </a:r>
            <a:r>
              <a:rPr lang="en-US" b="1" dirty="0"/>
              <a:t>#</a:t>
            </a:r>
            <a:r>
              <a:rPr lang="en-US" dirty="0"/>
              <a:t>\</a:t>
            </a:r>
            <a:r>
              <a:rPr lang="en-US" b="1" dirty="0" err="1"/>
              <a:t>yourhowdyusername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"#”</a:t>
            </a:r>
            <a:r>
              <a:rPr lang="en-US" dirty="0"/>
              <a:t>: the first letter of your howdy username </a:t>
            </a:r>
          </a:p>
          <a:p>
            <a:pPr marL="0" indent="0">
              <a:buNone/>
            </a:pPr>
            <a:r>
              <a:rPr lang="en-US" dirty="0"/>
              <a:t>	Use </a:t>
            </a:r>
            <a:r>
              <a:rPr lang="en-US" b="1" dirty="0"/>
              <a:t>auth\</a:t>
            </a:r>
            <a:r>
              <a:rPr lang="en-US" b="1" dirty="0" err="1"/>
              <a:t>yourhowdyusername</a:t>
            </a:r>
            <a:r>
              <a:rPr lang="en-US" b="1" dirty="0"/>
              <a:t> </a:t>
            </a:r>
            <a:r>
              <a:rPr lang="en-US" dirty="0"/>
              <a:t>not </a:t>
            </a:r>
            <a:r>
              <a:rPr lang="en-US" dirty="0" err="1"/>
              <a:t>yourusername</a:t>
            </a:r>
            <a:r>
              <a:rPr lang="en-US" dirty="0"/>
              <a:t> directly </a:t>
            </a:r>
          </a:p>
          <a:p>
            <a:r>
              <a:rPr lang="en-US" dirty="0"/>
              <a:t>Name your c code </a:t>
            </a:r>
          </a:p>
          <a:p>
            <a:pPr marL="0" indent="0">
              <a:buNone/>
            </a:pPr>
            <a:r>
              <a:rPr lang="en-US" dirty="0"/>
              <a:t>	Don’t leave blank there, like </a:t>
            </a:r>
            <a:r>
              <a:rPr lang="en-US" dirty="0" err="1"/>
              <a:t>hw</a:t>
            </a:r>
            <a:r>
              <a:rPr lang="en-US" dirty="0"/>
              <a:t> 1.c and this will cause </a:t>
            </a:r>
            <a:r>
              <a:rPr lang="en-US" dirty="0" err="1"/>
              <a:t>gcc</a:t>
            </a:r>
            <a:r>
              <a:rPr lang="en-US" dirty="0"/>
              <a:t> compiler’s malfunction. </a:t>
            </a:r>
          </a:p>
          <a:p>
            <a:pPr marL="0" indent="0">
              <a:buNone/>
            </a:pPr>
            <a:r>
              <a:rPr lang="en-US" b="1" dirty="0"/>
              <a:t>	Correct hw1.c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471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{9CCF6C0C-2688-9C46-B561-176649010BA7}tf10001119</Template>
  <TotalTime>20</TotalTime>
  <Words>317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CSCE206: Structured Programming in C Laboratory</vt:lpstr>
      <vt:lpstr>Lab Schedule</vt:lpstr>
      <vt:lpstr>Lab Contents</vt:lpstr>
      <vt:lpstr>Submission/Grading</vt:lpstr>
      <vt:lpstr>Resources</vt:lpstr>
      <vt:lpstr>Lab Tips</vt:lpstr>
      <vt:lpstr>Let’s Go!</vt:lpstr>
      <vt:lpstr>Common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CSCE206: Structured Programming in C</dc:title>
  <dc:creator>Prathiksha Shivani Ranganath Prasad</dc:creator>
  <cp:lastModifiedBy>Prathiksha Shivani Ranganath Prasad</cp:lastModifiedBy>
  <cp:revision>3</cp:revision>
  <dcterms:created xsi:type="dcterms:W3CDTF">2020-01-16T18:08:58Z</dcterms:created>
  <dcterms:modified xsi:type="dcterms:W3CDTF">2020-01-16T18:28:59Z</dcterms:modified>
</cp:coreProperties>
</file>