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F926-90A4-3D4E-9F4E-D9CB0E134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701076-ADDB-7D4E-8B7C-505A0B8DA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81C04-D13E-5F40-8044-A217A3179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2970-94C3-014F-B116-D430E9A92F27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53F31-2206-EA49-905F-40795E29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3936E-C968-E94B-8AEB-6831C8F6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49F2-D922-5843-A3C1-A519F995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7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3842E-0716-1F41-B5E6-4BDD9C8C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465CD-A0C1-FA4A-BC1B-AF57BEC34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382B2-5AB2-A74A-91C3-50514984A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2970-94C3-014F-B116-D430E9A92F27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015C5-DADE-D742-B063-54D36660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EC481-5829-D147-85AC-DB4C6880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49F2-D922-5843-A3C1-A519F995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31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6B1D2-6C0C-6B42-A394-989EBB1B7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79998-8787-C04C-827D-7B3CB4EE9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2CD44-6003-BA46-A0E8-9BAD1AC2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2970-94C3-014F-B116-D430E9A92F27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A4901-E0FE-5A42-908E-7D2B2A0E5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A6AFE-E93D-8F4E-9D5B-0408A328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49F2-D922-5843-A3C1-A519F995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1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4F240-0EDD-FB41-A478-4E32874D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FD5FF-F1EC-1F40-88F2-B8F67BB0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EA381-F2E4-0348-9158-0F0AD895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2970-94C3-014F-B116-D430E9A92F27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09E1-BB46-B341-AE81-9E0C855A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1A68C-A101-F74E-985C-503CDEFD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49F2-D922-5843-A3C1-A519F995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5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99803-1AED-DD41-9519-5C0D69436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1DCEA-1DCA-D848-A9DC-962140514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6C9AF-7811-514D-B082-D87A1797C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2970-94C3-014F-B116-D430E9A92F27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520F4-289D-CD46-85E6-60F86D3C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3B7F3-4464-8D43-9B43-2A01C3E4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49F2-D922-5843-A3C1-A519F995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46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B27A1-021B-D349-81F1-3051B6491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85277-F853-6B44-8647-3918269BA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84FD2-4E1B-164C-A689-BF11CFB97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CF751-8EA6-804E-AEE6-3437E24A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2970-94C3-014F-B116-D430E9A92F27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7DFDA-81DB-0444-BF09-D52374DE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3D03F-490F-214F-91E1-0D4498A2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49F2-D922-5843-A3C1-A519F995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0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BAF24-34E3-184A-9455-B89750093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CE2DF-F389-3B40-A551-A2E45A357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7C16E-788F-094F-BAE3-FEE0B4ECC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78202E-ADB7-9C46-AC82-A0B9B39D7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8978A8-7801-9045-84F1-E2D36398F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9F345D-2206-3947-88FA-DF256629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2970-94C3-014F-B116-D430E9A92F27}" type="datetimeFigureOut">
              <a:rPr lang="en-US" smtClean="0"/>
              <a:t>1/22/20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F29D4E-3C9F-B14F-8848-D72C78E7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54D05D-23A8-5949-A190-AA039C83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49F2-D922-5843-A3C1-A519F995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6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47414-448F-524A-9BD5-D1A2A050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F4BAFA-150C-A84A-B092-D91BFDD1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2970-94C3-014F-B116-D430E9A92F27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8D2D14-32D8-3C45-A055-69C87EDE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64040-2DA9-D04D-AAF3-EB338E55B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49F2-D922-5843-A3C1-A519F995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99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4400C3-361A-2F48-AA24-709AD5026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2970-94C3-014F-B116-D430E9A92F27}" type="datetimeFigureOut">
              <a:rPr lang="en-US" smtClean="0"/>
              <a:t>1/22/20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9D55C-1C33-1F48-802D-A30DBEEC0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BC401-ADB7-BD4B-A599-9797A6F8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49F2-D922-5843-A3C1-A519F995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7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7572D-1319-024A-AD33-029F1D2CF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5FBB5-5309-E245-A8AE-0392621A7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C5357-B55F-6F46-B3F7-C2E7FE5C9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C6462-9007-0948-A7AC-E1FAAF3F5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2970-94C3-014F-B116-D430E9A92F27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43FDC-7AAD-3642-A6A9-67CF0FB0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2B16C-E87A-5646-A8A8-60691125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49F2-D922-5843-A3C1-A519F995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CF4DB-4374-9642-8162-768C10B26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4D198-0A7C-E24C-9F7F-E1A5D7579F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01524-901E-7F4D-AB79-E5AB34A37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43474-F583-EC42-A627-89EA30740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2970-94C3-014F-B116-D430E9A92F27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CB075-A338-4547-B8B7-AA97E919D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8430B-0E69-C344-AFBB-CFFA9A35B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49F2-D922-5843-A3C1-A519F995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9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4E51DC-4122-C247-9AB6-39D0E935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BEBC-391D-114F-9959-2BFC6F57A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A8268-D49A-EF46-B399-4B598F072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A2970-94C3-014F-B116-D430E9A92F27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FBDDD-F2BE-BF42-9263-8C9FE15C5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7A6D2-4371-AD42-B3C9-55817FBB6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F49F2-D922-5843-A3C1-A519F995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rathiksha1995.github.io/CSCE206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1666" y="741294"/>
            <a:ext cx="5422335" cy="5422335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917505" y="-622183"/>
            <a:ext cx="1508163" cy="1508163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63972" y="5565676"/>
            <a:ext cx="1425687" cy="1425687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A99117-5837-FE45-87A2-86816547C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CSCE206: Structured Programming in C Laboratory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930EE-13D3-B649-869C-08050F467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rgbClr val="080808"/>
                </a:solidFill>
              </a:rPr>
              <a:t>Prathiksha</a:t>
            </a:r>
            <a:r>
              <a:rPr lang="en-US" sz="2000" dirty="0">
                <a:solidFill>
                  <a:srgbClr val="080808"/>
                </a:solidFill>
              </a:rPr>
              <a:t> R Prasad</a:t>
            </a:r>
          </a:p>
          <a:p>
            <a:r>
              <a:rPr lang="en-US" sz="2000" dirty="0">
                <a:solidFill>
                  <a:srgbClr val="080808"/>
                </a:solidFill>
              </a:rPr>
              <a:t>Spring 2020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3866" y="5708769"/>
            <a:ext cx="2313591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797" y="6332156"/>
            <a:ext cx="1066816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125D0-5550-F348-A317-F9F53073E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Lab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64786-83CE-B447-8F18-A341E236B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dirty="0"/>
              <a:t>Section 501</a:t>
            </a:r>
          </a:p>
          <a:p>
            <a:pPr lvl="1"/>
            <a:r>
              <a:rPr lang="en-US" sz="2800" dirty="0"/>
              <a:t>Mon/Wed 5:45 PM – 6:35 PM @ ZACH 244</a:t>
            </a:r>
          </a:p>
          <a:p>
            <a:pPr lvl="1"/>
            <a:endParaRPr lang="en-US" sz="2800" dirty="0"/>
          </a:p>
          <a:p>
            <a:r>
              <a:rPr lang="en-US" dirty="0"/>
              <a:t>Section 502</a:t>
            </a:r>
          </a:p>
          <a:p>
            <a:pPr lvl="1"/>
            <a:r>
              <a:rPr lang="en-US" sz="2800" dirty="0"/>
              <a:t>Mon/Wed 7:00 PM – 7:50 PM @ ZACH 244</a:t>
            </a:r>
          </a:p>
          <a:p>
            <a:pPr lvl="1"/>
            <a:endParaRPr lang="en-US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08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ACA81-B13F-D144-B75E-027ACC6ED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Lab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F78EA-E6BA-BA4F-9400-5F81FF7B2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dirty="0"/>
              <a:t>Total 5 assignments.</a:t>
            </a:r>
          </a:p>
          <a:p>
            <a:r>
              <a:rPr lang="en-US" dirty="0"/>
              <a:t>C language programming.</a:t>
            </a:r>
          </a:p>
          <a:p>
            <a:r>
              <a:rPr lang="en-US" dirty="0"/>
              <a:t>~ 2-4 questions each assignment.</a:t>
            </a:r>
          </a:p>
          <a:p>
            <a:r>
              <a:rPr lang="en-US" dirty="0"/>
              <a:t>Typical problems.</a:t>
            </a:r>
          </a:p>
          <a:p>
            <a:r>
              <a:rPr lang="en-US" dirty="0"/>
              <a:t>Keep pace with Professor’s lecture.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7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E8FC1-23DD-9047-AD65-E3245DB1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Submission/Grading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5B08E-F5AE-9B40-B218-72B514874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dirty="0"/>
              <a:t>Submit before due date.</a:t>
            </a:r>
          </a:p>
          <a:p>
            <a:r>
              <a:rPr lang="en-US" dirty="0"/>
              <a:t>Follow submission instructions on the website.</a:t>
            </a:r>
          </a:p>
          <a:p>
            <a:r>
              <a:rPr lang="en-US" dirty="0"/>
              <a:t>Follow instructions in each assignment PDF.</a:t>
            </a:r>
          </a:p>
          <a:p>
            <a:r>
              <a:rPr lang="en-US" dirty="0"/>
              <a:t>Submissions to be made to </a:t>
            </a:r>
            <a:r>
              <a:rPr lang="en-US" dirty="0" err="1"/>
              <a:t>eCampus</a:t>
            </a:r>
            <a:r>
              <a:rPr lang="en-US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5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843836-F000-F54D-9CC9-7B0CA960D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7799F-906B-284E-8014-58DDA4729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dirty="0"/>
              <a:t>Lab Website: </a:t>
            </a:r>
            <a:r>
              <a:rPr lang="en-US" dirty="0">
                <a:hlinkClick r:id="rId2"/>
              </a:rPr>
              <a:t>https://prathiksha1995.github.io/CSCE206/</a:t>
            </a:r>
            <a:endParaRPr lang="en-US" dirty="0"/>
          </a:p>
          <a:p>
            <a:r>
              <a:rPr lang="en-US" dirty="0"/>
              <a:t>Contact me (TA) for any questions/concerns/help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/>
              <a:t>Peer Teachers.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09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54FA7-407E-EF43-BBED-64A31A2E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Lab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64813-AF76-6442-9C46-5CF0141C3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dirty="0"/>
              <a:t>Discuss your coding style and debugging techniques. Learn from peers!</a:t>
            </a:r>
          </a:p>
          <a:p>
            <a:r>
              <a:rPr lang="en-US" dirty="0"/>
              <a:t>You must work on your lab assignments independently. </a:t>
            </a:r>
            <a:r>
              <a:rPr lang="en-US" dirty="0">
                <a:solidFill>
                  <a:srgbClr val="FF0000"/>
                </a:solidFill>
              </a:rPr>
              <a:t>DO NOT COPY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      An Aggie does not lie, cheat or steal or tolerate those who do. </a:t>
            </a:r>
            <a:endParaRPr lang="en-US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19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EE743-793C-8544-AD09-59822731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Let’s Go!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73DE2-9359-5D42-9CAE-149AF776F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dirty="0"/>
              <a:t>Login to the department servers.</a:t>
            </a:r>
          </a:p>
          <a:p>
            <a:r>
              <a:rPr lang="en-US" dirty="0"/>
              <a:t>Compile and Run your program.</a:t>
            </a:r>
          </a:p>
          <a:p>
            <a:r>
              <a:rPr lang="en-US" dirty="0"/>
              <a:t>Lab 0 is for practice and will not be graded.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62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32511-CA1A-D94C-8D1D-824D57D62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Common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69524-D48B-6040-AC9B-9301EFB47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dirty="0"/>
              <a:t>Not be able to open </a:t>
            </a:r>
            <a:r>
              <a:rPr lang="en-US" dirty="0" err="1"/>
              <a:t>linux</a:t>
            </a:r>
            <a:r>
              <a:rPr lang="en-US" dirty="0"/>
              <a:t> account </a:t>
            </a:r>
          </a:p>
          <a:p>
            <a:pPr marL="0" indent="0">
              <a:buNone/>
            </a:pPr>
            <a:r>
              <a:rPr lang="en-US" dirty="0"/>
              <a:t>	Contact CSE Helpdesk immediately</a:t>
            </a:r>
          </a:p>
          <a:p>
            <a:pPr marL="0" indent="0">
              <a:buNone/>
            </a:pPr>
            <a:r>
              <a:rPr lang="en-US" dirty="0"/>
              <a:t>	email: </a:t>
            </a:r>
            <a:r>
              <a:rPr lang="en-US" dirty="0" err="1"/>
              <a:t>helpdesk@cse.tamu.edu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Phone: HRBB (979) 845-5550 </a:t>
            </a:r>
          </a:p>
          <a:p>
            <a:pPr marL="0" indent="0">
              <a:buNone/>
            </a:pPr>
            <a:r>
              <a:rPr lang="en-US" dirty="0"/>
              <a:t>	In Person: HRBB 221 </a:t>
            </a:r>
          </a:p>
          <a:p>
            <a:r>
              <a:rPr lang="en-US" dirty="0"/>
              <a:t>Off campus </a:t>
            </a:r>
            <a:r>
              <a:rPr lang="en-US" dirty="0" err="1"/>
              <a:t>linux</a:t>
            </a:r>
            <a:r>
              <a:rPr lang="en-US" dirty="0"/>
              <a:t> access</a:t>
            </a:r>
          </a:p>
          <a:p>
            <a:pPr marL="0" indent="0">
              <a:buNone/>
            </a:pPr>
            <a:r>
              <a:rPr lang="en-US" dirty="0"/>
              <a:t>	VPN (download on helpdesk) + PuTTY (check our lab page)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WiFi</a:t>
            </a:r>
            <a:r>
              <a:rPr lang="en-US" dirty="0"/>
              <a:t> on campus, you don’t have to use VPN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47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C8720-86D2-2947-AD97-0BDD69698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BDB8B-7A46-9743-82FA-153269B69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dirty="0"/>
              <a:t>Map your CSE H: Driver to your own computer </a:t>
            </a:r>
          </a:p>
          <a:p>
            <a:pPr marL="0" indent="0">
              <a:buNone/>
            </a:pPr>
            <a:r>
              <a:rPr lang="en-US" dirty="0"/>
              <a:t>	Instructions available on the website. </a:t>
            </a:r>
          </a:p>
          <a:p>
            <a:pPr marL="0" indent="0">
              <a:buNone/>
            </a:pPr>
            <a:r>
              <a:rPr lang="en-US" dirty="0"/>
              <a:t>	Please use </a:t>
            </a:r>
            <a:r>
              <a:rPr lang="en-US" dirty="0" err="1"/>
              <a:t>NetId</a:t>
            </a:r>
            <a:r>
              <a:rPr lang="en-US" dirty="0"/>
              <a:t> and password.</a:t>
            </a:r>
          </a:p>
          <a:p>
            <a:r>
              <a:rPr lang="en-US" dirty="0"/>
              <a:t>Name your c code </a:t>
            </a:r>
          </a:p>
          <a:p>
            <a:pPr marL="0" indent="0">
              <a:buNone/>
            </a:pPr>
            <a:r>
              <a:rPr lang="en-US" dirty="0"/>
              <a:t>	Don’t leave blank there, like </a:t>
            </a:r>
            <a:r>
              <a:rPr lang="en-US" dirty="0" err="1"/>
              <a:t>hw</a:t>
            </a:r>
            <a:r>
              <a:rPr lang="en-US" dirty="0"/>
              <a:t> 1.c and this will cause </a:t>
            </a:r>
            <a:r>
              <a:rPr lang="en-US" dirty="0" err="1"/>
              <a:t>gcc</a:t>
            </a:r>
            <a:r>
              <a:rPr lang="en-US" dirty="0"/>
              <a:t> compiler’s malfunction. </a:t>
            </a:r>
          </a:p>
          <a:p>
            <a:pPr marL="0" indent="0">
              <a:buNone/>
            </a:pPr>
            <a:r>
              <a:rPr lang="en-US" b="1" dirty="0"/>
              <a:t>	Correct: hw1.c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38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315</Words>
  <Application>Microsoft Macintosh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CSCE206: Structured Programming in C Laboratory</vt:lpstr>
      <vt:lpstr>Lab Schedule</vt:lpstr>
      <vt:lpstr>Lab Contents</vt:lpstr>
      <vt:lpstr>Submission/Grading</vt:lpstr>
      <vt:lpstr>Resources</vt:lpstr>
      <vt:lpstr>Lab Tips</vt:lpstr>
      <vt:lpstr>Let’s Go!</vt:lpstr>
      <vt:lpstr>Common Problems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CSCE206: Structured Programming in C Laboratory</dc:title>
  <dc:creator>Prathiksha Shivani Ranganath Prasad</dc:creator>
  <cp:lastModifiedBy>Prathiksha Shivani Ranganath Prasad</cp:lastModifiedBy>
  <cp:revision>6</cp:revision>
  <dcterms:created xsi:type="dcterms:W3CDTF">2020-01-16T18:49:28Z</dcterms:created>
  <dcterms:modified xsi:type="dcterms:W3CDTF">2020-01-22T08:40:03Z</dcterms:modified>
</cp:coreProperties>
</file>