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4" r:id="rId1"/>
  </p:sldMasterIdLst>
  <p:notesMasterIdLst>
    <p:notesMasterId r:id="rId2"/>
  </p:notesMasterIdLst>
  <p:sldIdLst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B</a:t>
            </a:r>
            <a:r>
              <a:rPr sz="2400" lang="en-US"/>
              <a:t> </a:t>
            </a:r>
            <a:r>
              <a:rPr sz="2400" lang="en-US"/>
              <a:t>PRATHISH </a:t>
            </a:r>
            <a:r>
              <a:rPr sz="2400" lang="en-US"/>
              <a:t>KUMAR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OMPET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"/>
          <p:cNvSpPr txBox="1"/>
          <p:nvPr/>
        </p:nvSpPr>
        <p:spPr>
          <a:xfrm>
            <a:off x="1743074" y="2182474"/>
            <a:ext cx="6183694" cy="27584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1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scriptive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cs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2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tics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3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tics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4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ytics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5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ytics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844064" y="2804159"/>
            <a:ext cx="8966685" cy="6248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864791" y="1452958"/>
          <a:ext cx="6468030" cy="4623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746497" y="1374597"/>
            <a:ext cx="7252840" cy="48666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loyee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erformance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sis 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ing </a:t>
            </a:r>
            <a:r>
              <a:rPr sz="4000" lang="en-US">
                <a:solidFill>
                  <a:srgbClr val="000000"/>
                </a:solidFill>
              </a:rPr>
              <a:t>excel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vide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ights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tionship 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tween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ormance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get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loyee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isfaction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ng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ests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7015094" y="151231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184871" y="2108707"/>
            <a:ext cx="635957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ganisation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ntify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rmer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ovement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7292129" y="146843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3647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sz="3600" lang="en-US"/>
              <a:t>T</a:t>
            </a:r>
            <a:r>
              <a:rPr altLang="en-US" sz="3600" lang="en-US"/>
              <a:t>o</a:t>
            </a:r>
            <a:r>
              <a:rPr altLang="en-US" sz="3600" lang="en-US"/>
              <a:t> </a:t>
            </a:r>
            <a:r>
              <a:rPr altLang="en-US" sz="3600" lang="en-US"/>
              <a:t>a</a:t>
            </a:r>
            <a:r>
              <a:rPr altLang="en-US" sz="3600" lang="en-US"/>
              <a:t>n</a:t>
            </a:r>
            <a:r>
              <a:rPr altLang="en-US" sz="3600" lang="en-US"/>
              <a:t>a</a:t>
            </a:r>
            <a:r>
              <a:rPr altLang="en-US" sz="3600" lang="en-US"/>
              <a:t>lyze </a:t>
            </a:r>
            <a:r>
              <a:rPr altLang="en-US" sz="3600" lang="en-US"/>
              <a:t>e</a:t>
            </a:r>
            <a:r>
              <a:rPr altLang="en-US" sz="3600" lang="en-US"/>
              <a:t>m</a:t>
            </a:r>
            <a:r>
              <a:rPr altLang="en-US" sz="3600" lang="en-US"/>
              <a:t>p</a:t>
            </a:r>
            <a:r>
              <a:rPr altLang="en-US" sz="3600" lang="en-US"/>
              <a:t>l</a:t>
            </a:r>
            <a:r>
              <a:rPr altLang="en-US" sz="3600" lang="en-US"/>
              <a:t>oyee</a:t>
            </a:r>
            <a:r>
              <a:rPr altLang="en-US" sz="3600" lang="en-US"/>
              <a:t>s</a:t>
            </a:r>
            <a:r>
              <a:rPr altLang="en-US" sz="3600" lang="en-US"/>
              <a:t> </a:t>
            </a:r>
            <a:r>
              <a:rPr altLang="en-US" sz="3600" lang="en-US"/>
              <a:t>p</a:t>
            </a:r>
            <a:r>
              <a:rPr altLang="en-US" sz="3600" lang="en-US"/>
              <a:t>e</a:t>
            </a:r>
            <a:r>
              <a:rPr altLang="en-US" sz="3600" lang="en-US"/>
              <a:t>r</a:t>
            </a:r>
            <a:r>
              <a:rPr altLang="en-US" sz="3600" lang="en-US"/>
              <a:t>formance </a:t>
            </a:r>
            <a:r>
              <a:rPr altLang="en-US" sz="3600" lang="en-US"/>
              <a:t>d</a:t>
            </a:r>
            <a:r>
              <a:rPr altLang="en-US" sz="3600" lang="en-US"/>
              <a:t>a</a:t>
            </a:r>
            <a:r>
              <a:rPr altLang="en-US" sz="3600" lang="en-US"/>
              <a:t>t</a:t>
            </a:r>
            <a:r>
              <a:rPr altLang="en-US" sz="3600" lang="en-US"/>
              <a:t>a</a:t>
            </a:r>
            <a:r>
              <a:rPr altLang="en-US" sz="3600" lang="en-US"/>
              <a:t> </a:t>
            </a:r>
            <a:r>
              <a:rPr altLang="en-US" sz="3600" lang="en-US"/>
              <a:t>u</a:t>
            </a:r>
            <a:r>
              <a:rPr altLang="en-US" sz="3600" lang="en-US"/>
              <a:t>s</a:t>
            </a:r>
            <a:r>
              <a:rPr altLang="en-US" sz="3600" lang="en-US"/>
              <a:t>ing </a:t>
            </a:r>
            <a:r>
              <a:rPr altLang="en-US" sz="3600" lang="en-US"/>
              <a:t>e</a:t>
            </a:r>
            <a:r>
              <a:rPr altLang="en-US" sz="3600" lang="en-US"/>
              <a:t>xcel </a:t>
            </a:r>
            <a:r>
              <a:rPr altLang="en-US" sz="3600" lang="en-US"/>
              <a:t>a</a:t>
            </a:r>
            <a:r>
              <a:rPr altLang="en-US" sz="3600" lang="en-US"/>
              <a:t>n</a:t>
            </a:r>
            <a:r>
              <a:rPr altLang="en-US" sz="3600" lang="en-US"/>
              <a:t>d</a:t>
            </a:r>
            <a:r>
              <a:rPr altLang="en-US" sz="3600" lang="en-US"/>
              <a:t> </a:t>
            </a:r>
            <a:r>
              <a:rPr altLang="en-US" sz="3600" lang="en-US"/>
              <a:t>p</a:t>
            </a:r>
            <a:r>
              <a:rPr altLang="en-US" sz="3600" lang="en-US"/>
              <a:t>r</a:t>
            </a:r>
            <a:r>
              <a:rPr altLang="en-US" sz="3600" lang="en-US"/>
              <a:t>o</a:t>
            </a:r>
            <a:r>
              <a:rPr altLang="en-US" sz="3600" lang="en-US"/>
              <a:t>v</a:t>
            </a:r>
            <a:r>
              <a:rPr altLang="en-US" sz="3600" lang="en-US"/>
              <a:t>i</a:t>
            </a:r>
            <a:r>
              <a:rPr altLang="en-US" sz="3600" lang="en-US"/>
              <a:t>de </a:t>
            </a:r>
            <a:r>
              <a:rPr altLang="en-US" sz="3600" lang="en-US"/>
              <a:t>i</a:t>
            </a:r>
            <a:r>
              <a:rPr altLang="en-US" sz="3600" lang="en-US"/>
              <a:t>n</a:t>
            </a:r>
            <a:r>
              <a:rPr altLang="en-US" sz="3600" lang="en-US"/>
              <a:t>sights </a:t>
            </a:r>
            <a:r>
              <a:rPr altLang="en-US" sz="3600" lang="en-US"/>
              <a:t>t</a:t>
            </a:r>
            <a:r>
              <a:rPr altLang="en-US" sz="3600" lang="en-US"/>
              <a:t>o</a:t>
            </a:r>
            <a:r>
              <a:rPr altLang="en-US" sz="3600" lang="en-US"/>
              <a:t> </a:t>
            </a:r>
            <a:r>
              <a:rPr altLang="en-US" sz="3600" lang="en-US"/>
              <a:t>i</a:t>
            </a:r>
            <a:r>
              <a:rPr altLang="en-US" sz="3600" lang="en-US"/>
              <a:t>n</a:t>
            </a:r>
            <a:r>
              <a:rPr altLang="en-US" sz="3600" lang="en-US"/>
              <a:t>f</a:t>
            </a:r>
            <a:r>
              <a:rPr altLang="en-US" sz="3600" lang="en-US"/>
              <a:t>orm </a:t>
            </a:r>
            <a:r>
              <a:rPr altLang="en-US" sz="3600" lang="en-US"/>
              <a:t>t</a:t>
            </a:r>
            <a:r>
              <a:rPr altLang="en-US" sz="3600" lang="en-US"/>
              <a:t>a</a:t>
            </a:r>
            <a:r>
              <a:rPr altLang="en-US" sz="3600" lang="en-US"/>
              <a:t>l</a:t>
            </a:r>
            <a:r>
              <a:rPr altLang="en-US" sz="3600" lang="en-US"/>
              <a:t>e</a:t>
            </a:r>
            <a:r>
              <a:rPr altLang="en-US" sz="3600" lang="en-US"/>
              <a:t>n</a:t>
            </a:r>
            <a:r>
              <a:rPr altLang="en-US" sz="3600" lang="en-US"/>
              <a:t>t </a:t>
            </a:r>
            <a:r>
              <a:rPr altLang="en-US" sz="3600" lang="en-US"/>
              <a:t>d</a:t>
            </a:r>
            <a:r>
              <a:rPr altLang="en-US" sz="3600" lang="en-US"/>
              <a:t>e</a:t>
            </a:r>
            <a:r>
              <a:rPr altLang="en-US" sz="3600" lang="en-US"/>
              <a:t>velopment </a:t>
            </a:r>
            <a:r>
              <a:rPr altLang="en-US" sz="3600" lang="en-US"/>
              <a:t>p</a:t>
            </a:r>
            <a:r>
              <a:rPr altLang="en-US" sz="3600" lang="en-US"/>
              <a:t>r</a:t>
            </a:r>
            <a:r>
              <a:rPr altLang="en-US" sz="3600" lang="en-US"/>
              <a:t>o</a:t>
            </a:r>
            <a:r>
              <a:rPr altLang="en-US" sz="3600" lang="en-US"/>
              <a:t>gram</a:t>
            </a:r>
            <a:r>
              <a:rPr altLang="en-US" sz="3600" lang="en-US"/>
              <a:t>s</a:t>
            </a:r>
            <a:r>
              <a:rPr altLang="en-US" sz="3600" lang="en-US"/>
              <a:t>,</a:t>
            </a:r>
            <a:r>
              <a:rPr altLang="en-US" sz="3600" lang="en-US"/>
              <a:t> </a:t>
            </a:r>
            <a:r>
              <a:rPr altLang="en-US" sz="3600" lang="en-US"/>
              <a:t>i</a:t>
            </a:r>
            <a:r>
              <a:rPr altLang="en-US" sz="3600" lang="en-US"/>
              <a:t>m</a:t>
            </a:r>
            <a:r>
              <a:rPr altLang="en-US" sz="3600" lang="en-US"/>
              <a:t>p</a:t>
            </a:r>
            <a:r>
              <a:rPr altLang="en-US" sz="3600" lang="en-US"/>
              <a:t>r</a:t>
            </a:r>
            <a:r>
              <a:rPr altLang="en-US" sz="3600" lang="en-US"/>
              <a:t>o</a:t>
            </a:r>
            <a:r>
              <a:rPr altLang="en-US" sz="3600" lang="en-US"/>
              <a:t>ve </a:t>
            </a:r>
            <a:r>
              <a:rPr altLang="en-US" sz="3600" lang="en-US"/>
              <a:t>t</a:t>
            </a:r>
            <a:r>
              <a:rPr altLang="en-US" sz="3600" lang="en-US"/>
              <a:t>e</a:t>
            </a:r>
            <a:r>
              <a:rPr altLang="en-US" sz="3600" lang="en-US"/>
              <a:t>a</a:t>
            </a:r>
            <a:r>
              <a:rPr altLang="en-US" sz="3600" lang="en-US"/>
              <a:t>m</a:t>
            </a:r>
            <a:r>
              <a:rPr altLang="en-US" sz="3600" lang="en-US"/>
              <a:t> </a:t>
            </a:r>
            <a:r>
              <a:rPr altLang="en-US" sz="3600" lang="en-US"/>
              <a:t>p</a:t>
            </a:r>
            <a:r>
              <a:rPr altLang="en-US" sz="3600" lang="en-US"/>
              <a:t>e</a:t>
            </a:r>
            <a:r>
              <a:rPr altLang="en-US" sz="3600" lang="en-US"/>
              <a:t>r</a:t>
            </a:r>
            <a:r>
              <a:rPr altLang="en-US" sz="3600" lang="en-US"/>
              <a:t>formance</a:t>
            </a:r>
            <a:r>
              <a:rPr altLang="en-US" sz="3600" lang="en-US"/>
              <a:t> and </a:t>
            </a:r>
            <a:r>
              <a:rPr altLang="en-US" sz="3600" lang="en-US"/>
              <a:t>e</a:t>
            </a:r>
            <a:r>
              <a:rPr altLang="en-US" sz="3600" lang="en-US"/>
              <a:t>n</a:t>
            </a:r>
            <a:r>
              <a:rPr altLang="en-US" sz="3600" lang="en-US"/>
              <a:t>h</a:t>
            </a:r>
            <a:r>
              <a:rPr altLang="en-US" sz="3600" lang="en-US"/>
              <a:t>a</a:t>
            </a:r>
            <a:r>
              <a:rPr altLang="en-US" sz="3600" lang="en-US"/>
              <a:t>nce</a:t>
            </a:r>
            <a:r>
              <a:rPr altLang="en-US" sz="3600" lang="en-US"/>
              <a:t> </a:t>
            </a:r>
            <a:r>
              <a:rPr altLang="en-US" sz="3600" lang="en-US"/>
              <a:t>t</a:t>
            </a:r>
            <a:r>
              <a:rPr altLang="en-US" sz="3600" lang="en-US"/>
              <a:t>h</a:t>
            </a:r>
            <a:r>
              <a:rPr altLang="en-US" sz="3600" lang="en-US"/>
              <a:t>e</a:t>
            </a:r>
            <a:r>
              <a:rPr altLang="en-US" sz="3600" lang="en-US"/>
              <a:t> </a:t>
            </a:r>
            <a:r>
              <a:rPr altLang="en-US" sz="3600" lang="en-US"/>
              <a:t>o</a:t>
            </a:r>
            <a:r>
              <a:rPr altLang="en-US" sz="3600" lang="en-US"/>
              <a:t>v</a:t>
            </a:r>
            <a:r>
              <a:rPr altLang="en-US" sz="3600" lang="en-US"/>
              <a:t>e</a:t>
            </a:r>
            <a:r>
              <a:rPr altLang="en-US" sz="3600" lang="en-US"/>
              <a:t>r</a:t>
            </a:r>
            <a:r>
              <a:rPr altLang="en-US" sz="3600" lang="en-US"/>
              <a:t>all </a:t>
            </a:r>
            <a:r>
              <a:rPr altLang="en-US" sz="3600" lang="en-US"/>
              <a:t>e</a:t>
            </a:r>
            <a:r>
              <a:rPr altLang="en-US" sz="3600" lang="en-US"/>
              <a:t>m</a:t>
            </a:r>
            <a:r>
              <a:rPr altLang="en-US" sz="3600" lang="en-US"/>
              <a:t>p</a:t>
            </a:r>
            <a:r>
              <a:rPr altLang="en-US" sz="3600" lang="en-US"/>
              <a:t>loy</a:t>
            </a:r>
            <a:r>
              <a:rPr altLang="en-US" sz="3600" lang="en-US"/>
              <a:t>p</a:t>
            </a:r>
            <a:r>
              <a:rPr altLang="en-US" sz="3600" lang="en-US"/>
              <a:t>ee </a:t>
            </a:r>
            <a:r>
              <a:rPr altLang="en-US" sz="3600" lang="en-US"/>
              <a:t> </a:t>
            </a:r>
            <a:r>
              <a:rPr altLang="en-US" sz="3600" lang="en-US"/>
              <a:t>e</a:t>
            </a:r>
            <a:r>
              <a:rPr altLang="en-US" sz="3600" lang="en-US"/>
              <a:t>x</a:t>
            </a:r>
            <a:r>
              <a:rPr altLang="en-US" sz="3600" lang="en-US"/>
              <a:t>p</a:t>
            </a:r>
            <a:r>
              <a:rPr altLang="en-US" sz="3600" lang="en-US"/>
              <a:t>erience </a:t>
            </a:r>
            <a:endParaRPr altLang="en-US" lang="zh-CN"/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1206748" y="2232366"/>
            <a:ext cx="4762175" cy="27584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nager</a:t>
            </a:r>
            <a:r>
              <a:rPr sz="36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sor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rtment 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tion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ess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995080" y="2161221"/>
            <a:ext cx="6201841" cy="38252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tion </a:t>
            </a:r>
            <a:r>
              <a:rPr sz="36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an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z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x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z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ormance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dentify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form</a:t>
            </a:r>
            <a:r>
              <a:rPr sz="3600" lang="en-US">
                <a:solidFill>
                  <a:srgbClr val="000000"/>
                </a:solidFill>
              </a:rPr>
              <a:t>ance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provement</a:t>
            </a:r>
            <a:r>
              <a:rPr sz="36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566613" y="385851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566613" y="1109751"/>
            <a:ext cx="11239823" cy="5882641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tains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loyee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formance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(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pany 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)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loyees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d 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(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)</a:t>
            </a:r>
            <a:r>
              <a:rPr sz="40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1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I'd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2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3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4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J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5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2533649" y="2849879"/>
            <a:ext cx="7118409" cy="11582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ture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ify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formance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2024-08-31T07:12:07Z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d8491a20ffa0415fbff97a4d857f6e6e</vt:lpwstr>
  </property>
</Properties>
</file>