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3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4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2" r:id="rId2"/>
    <p:sldMasterId id="2147483667" r:id="rId3"/>
    <p:sldMasterId id="2147483677" r:id="rId4"/>
    <p:sldMasterId id="2147483687" r:id="rId5"/>
  </p:sldMasterIdLst>
  <p:sldIdLst>
    <p:sldId id="2714" r:id="rId6"/>
    <p:sldId id="2748" r:id="rId7"/>
    <p:sldId id="2718" r:id="rId8"/>
    <p:sldId id="2716" r:id="rId9"/>
    <p:sldId id="2726" r:id="rId10"/>
    <p:sldId id="492" r:id="rId11"/>
    <p:sldId id="2727" r:id="rId12"/>
    <p:sldId id="2731" r:id="rId13"/>
    <p:sldId id="2728" r:id="rId14"/>
    <p:sldId id="2732" r:id="rId15"/>
    <p:sldId id="2736" r:id="rId16"/>
    <p:sldId id="2744" r:id="rId17"/>
    <p:sldId id="2737" r:id="rId18"/>
    <p:sldId id="2729" r:id="rId19"/>
    <p:sldId id="2730" r:id="rId20"/>
    <p:sldId id="2733" r:id="rId21"/>
    <p:sldId id="2740" r:id="rId22"/>
    <p:sldId id="2745" r:id="rId23"/>
    <p:sldId id="2746" r:id="rId24"/>
    <p:sldId id="2747" r:id="rId25"/>
    <p:sldId id="2734" r:id="rId26"/>
    <p:sldId id="2738" r:id="rId27"/>
    <p:sldId id="2735" r:id="rId28"/>
    <p:sldId id="2739" r:id="rId29"/>
    <p:sldId id="2699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34" Type="http://schemas.openxmlformats.org/officeDocument/2006/relationships/tableStyles" Target="tableStyle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8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860BF-60F1-4A89-4860-A490D5D5B2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E5AE52-54EA-1AEB-35D3-2CC9621FDE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9165C8-175E-9104-10BE-9C98DBF5CE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786E0-AA91-407F-8B89-6CD31AED70FA}" type="datetimeFigureOut">
              <a:rPr lang="en-IN" smtClean="0"/>
              <a:t>20-07-2023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5BE7E1-64F0-CDAC-C9F7-8004464DE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B9601D-E2E1-0A24-5D8E-0D19395EC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6AB95-C899-4002-91C8-16EA43E1C88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45217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1C1144-C455-2F91-6975-4881CBF41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9BDBF2-EB07-8338-90DC-6C32F45EDA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7DFBD9-9824-5EFC-61E7-B174E4335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786E0-AA91-407F-8B89-6CD31AED70FA}" type="datetimeFigureOut">
              <a:rPr lang="en-IN" smtClean="0"/>
              <a:t>20-07-2023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2E2AF1-8C8B-A2A6-1D5A-C4463CF3C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6F86AF-27A7-DC63-93F1-6A8CB5646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6AB95-C899-4002-91C8-16EA43E1C88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65033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08631B7-5DB2-A4B5-E061-156EF86DD6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064A04-90DD-1C24-5857-A3362D6803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EA073D-90F9-5AAC-C4A0-F70C25B51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786E0-AA91-407F-8B89-6CD31AED70FA}" type="datetimeFigureOut">
              <a:rPr lang="en-IN" smtClean="0"/>
              <a:t>20-07-2023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3C8B4E-CD95-C9FC-3593-C144B2C1F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79604F-453B-B03D-1233-A96961985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6AB95-C899-4002-91C8-16EA43E1C88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044126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White Cover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raphic 21">
            <a:extLst>
              <a:ext uri="{FF2B5EF4-FFF2-40B4-BE49-F238E27FC236}">
                <a16:creationId xmlns:a16="http://schemas.microsoft.com/office/drawing/2014/main" id="{29873464-0ECC-BE80-C253-1F562DBDD3EE}"/>
              </a:ext>
            </a:extLst>
          </p:cNvPr>
          <p:cNvSpPr/>
          <p:nvPr/>
        </p:nvSpPr>
        <p:spPr>
          <a:xfrm>
            <a:off x="0" y="0"/>
            <a:ext cx="7714061" cy="6858000"/>
          </a:xfrm>
          <a:custGeom>
            <a:avLst/>
            <a:gdLst>
              <a:gd name="connsiteX0" fmla="*/ 3928 w 7714061"/>
              <a:gd name="connsiteY0" fmla="*/ 6862412 h 6858000"/>
              <a:gd name="connsiteX1" fmla="*/ 3928 w 7714061"/>
              <a:gd name="connsiteY1" fmla="*/ 4412 h 6858000"/>
              <a:gd name="connsiteX2" fmla="*/ 6420865 w 7714061"/>
              <a:gd name="connsiteY2" fmla="*/ 4412 h 6858000"/>
              <a:gd name="connsiteX3" fmla="*/ 6708314 w 7714061"/>
              <a:gd name="connsiteY3" fmla="*/ 361295 h 6858000"/>
              <a:gd name="connsiteX4" fmla="*/ 6963990 w 7714061"/>
              <a:gd name="connsiteY4" fmla="*/ 742909 h 6858000"/>
              <a:gd name="connsiteX5" fmla="*/ 7185900 w 7714061"/>
              <a:gd name="connsiteY5" fmla="*/ 1147160 h 6858000"/>
              <a:gd name="connsiteX6" fmla="*/ 7372044 w 7714061"/>
              <a:gd name="connsiteY6" fmla="*/ 1572143 h 6858000"/>
              <a:gd name="connsiteX7" fmla="*/ 7520334 w 7714061"/>
              <a:gd name="connsiteY7" fmla="*/ 2015775 h 6858000"/>
              <a:gd name="connsiteX8" fmla="*/ 7628770 w 7714061"/>
              <a:gd name="connsiteY8" fmla="*/ 2475954 h 6858000"/>
              <a:gd name="connsiteX9" fmla="*/ 7695352 w 7714061"/>
              <a:gd name="connsiteY9" fmla="*/ 2950782 h 6858000"/>
              <a:gd name="connsiteX10" fmla="*/ 7717989 w 7714061"/>
              <a:gd name="connsiteY10" fmla="*/ 3438168 h 6858000"/>
              <a:gd name="connsiteX11" fmla="*/ 7695540 w 7714061"/>
              <a:gd name="connsiteY11" fmla="*/ 3923841 h 6858000"/>
              <a:gd name="connsiteX12" fmla="*/ 7629434 w 7714061"/>
              <a:gd name="connsiteY12" fmla="*/ 4397147 h 6858000"/>
              <a:gd name="connsiteX13" fmla="*/ 7521762 w 7714061"/>
              <a:gd name="connsiteY13" fmla="*/ 4855901 h 6858000"/>
              <a:gd name="connsiteX14" fmla="*/ 7374422 w 7714061"/>
              <a:gd name="connsiteY14" fmla="*/ 5298199 h 6858000"/>
              <a:gd name="connsiteX15" fmla="*/ 7189514 w 7714061"/>
              <a:gd name="connsiteY15" fmla="*/ 5721950 h 6858000"/>
              <a:gd name="connsiteX16" fmla="*/ 6969031 w 7714061"/>
              <a:gd name="connsiteY16" fmla="*/ 6125249 h 6858000"/>
              <a:gd name="connsiteX17" fmla="*/ 6714972 w 7714061"/>
              <a:gd name="connsiteY17" fmla="*/ 6506101 h 6858000"/>
              <a:gd name="connsiteX18" fmla="*/ 6429237 w 7714061"/>
              <a:gd name="connsiteY18" fmla="*/ 686241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7714061" h="6858000">
                <a:moveTo>
                  <a:pt x="3928" y="6862412"/>
                </a:moveTo>
                <a:lnTo>
                  <a:pt x="3928" y="4412"/>
                </a:lnTo>
                <a:lnTo>
                  <a:pt x="6420865" y="4412"/>
                </a:lnTo>
                <a:cubicBezTo>
                  <a:pt x="6521501" y="118646"/>
                  <a:pt x="6618142" y="238784"/>
                  <a:pt x="6708314" y="361295"/>
                </a:cubicBezTo>
                <a:cubicBezTo>
                  <a:pt x="6798771" y="484186"/>
                  <a:pt x="6884756" y="612595"/>
                  <a:pt x="6963990" y="742909"/>
                </a:cubicBezTo>
                <a:cubicBezTo>
                  <a:pt x="7043604" y="873886"/>
                  <a:pt x="7118366" y="1009903"/>
                  <a:pt x="7185900" y="1147160"/>
                </a:cubicBezTo>
                <a:cubicBezTo>
                  <a:pt x="7254099" y="1285462"/>
                  <a:pt x="7316687" y="1428519"/>
                  <a:pt x="7372044" y="1572143"/>
                </a:cubicBezTo>
                <a:cubicBezTo>
                  <a:pt x="7427975" y="1717105"/>
                  <a:pt x="7477817" y="1866345"/>
                  <a:pt x="7520334" y="2015775"/>
                </a:cubicBezTo>
                <a:cubicBezTo>
                  <a:pt x="7563327" y="2166728"/>
                  <a:pt x="7599758" y="2321578"/>
                  <a:pt x="7628770" y="2475954"/>
                </a:cubicBezTo>
                <a:cubicBezTo>
                  <a:pt x="7658160" y="2632327"/>
                  <a:pt x="7680513" y="2792031"/>
                  <a:pt x="7695352" y="2950782"/>
                </a:cubicBezTo>
                <a:cubicBezTo>
                  <a:pt x="7710379" y="3111723"/>
                  <a:pt x="7717989" y="3275706"/>
                  <a:pt x="7717989" y="3438168"/>
                </a:cubicBezTo>
                <a:cubicBezTo>
                  <a:pt x="7717989" y="3600059"/>
                  <a:pt x="7710475" y="3763471"/>
                  <a:pt x="7695540" y="3923841"/>
                </a:cubicBezTo>
                <a:cubicBezTo>
                  <a:pt x="7680799" y="4082116"/>
                  <a:pt x="7658541" y="4241343"/>
                  <a:pt x="7629434" y="4397147"/>
                </a:cubicBezTo>
                <a:cubicBezTo>
                  <a:pt x="7600613" y="4551047"/>
                  <a:pt x="7564375" y="4705424"/>
                  <a:pt x="7521762" y="4855901"/>
                </a:cubicBezTo>
                <a:cubicBezTo>
                  <a:pt x="7479528" y="5004759"/>
                  <a:pt x="7429972" y="5153620"/>
                  <a:pt x="7374422" y="5298199"/>
                </a:cubicBezTo>
                <a:cubicBezTo>
                  <a:pt x="7319446" y="5441447"/>
                  <a:pt x="7257239" y="5584029"/>
                  <a:pt x="7189514" y="5721950"/>
                </a:cubicBezTo>
                <a:cubicBezTo>
                  <a:pt x="7122360" y="5858918"/>
                  <a:pt x="7048170" y="5994557"/>
                  <a:pt x="6969031" y="6125249"/>
                </a:cubicBezTo>
                <a:cubicBezTo>
                  <a:pt x="6890368" y="6255274"/>
                  <a:pt x="6804857" y="6383398"/>
                  <a:pt x="6714972" y="6506101"/>
                </a:cubicBezTo>
                <a:cubicBezTo>
                  <a:pt x="6625369" y="6628326"/>
                  <a:pt x="6529206" y="6748271"/>
                  <a:pt x="6429237" y="6862412"/>
                </a:cubicBez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 w="9502" cap="flat">
            <a:noFill/>
            <a:prstDash val="solid"/>
            <a:miter/>
          </a:ln>
        </p:spPr>
        <p:txBody>
          <a:bodyPr rtlCol="0" anchor="ctr"/>
          <a:lstStyle/>
          <a:p>
            <a:endParaRPr lang="en-IN" dirty="0"/>
          </a:p>
        </p:txBody>
      </p:sp>
      <p:pic>
        <p:nvPicPr>
          <p:cNvPr id="30" name="Graphic 29">
            <a:extLst>
              <a:ext uri="{FF2B5EF4-FFF2-40B4-BE49-F238E27FC236}">
                <a16:creationId xmlns:a16="http://schemas.microsoft.com/office/drawing/2014/main" id="{C743691E-4518-A98C-248D-ABAFEE2C13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46208" y="0"/>
            <a:ext cx="1445792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92EBB74-EC99-86DA-DD6A-9DD1D4C175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7" y="1871663"/>
            <a:ext cx="6832513" cy="1489076"/>
          </a:xfrm>
          <a:prstGeom prst="rect">
            <a:avLst/>
          </a:prstGeom>
        </p:spPr>
        <p:txBody>
          <a:bodyPr anchor="t"/>
          <a:lstStyle>
            <a:lvl1pPr>
              <a:lnSpc>
                <a:spcPct val="100000"/>
              </a:lnSpc>
              <a:defRPr b="1">
                <a:solidFill>
                  <a:schemeClr val="tx1"/>
                </a:solidFill>
                <a:latin typeface="+mj-lt"/>
                <a:ea typeface="Inter Bold" panose="02000803000000020004" pitchFamily="2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IN" dirty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485D9C0B-73AE-E772-8403-6C2D3C64F1D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15937" y="3497262"/>
            <a:ext cx="6832511" cy="217725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2400" b="0">
                <a:solidFill>
                  <a:schemeClr val="accent2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sub-headline</a:t>
            </a:r>
          </a:p>
        </p:txBody>
      </p:sp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D2ED6510-60A0-78A5-7A75-A7D83DEE3318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515937" y="6131456"/>
            <a:ext cx="2042977" cy="461432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2">
                    <a:lumMod val="90000"/>
                  </a:schemeClr>
                </a:solidFill>
              </a:defRPr>
            </a:lvl1pPr>
          </a:lstStyle>
          <a:p>
            <a:r>
              <a:rPr lang="en-US" dirty="0"/>
              <a:t>Logo here</a:t>
            </a:r>
            <a:endParaRPr lang="en-IN" dirty="0"/>
          </a:p>
        </p:txBody>
      </p:sp>
      <p:sp>
        <p:nvSpPr>
          <p:cNvPr id="20" name="Picture Placeholder 40">
            <a:extLst>
              <a:ext uri="{FF2B5EF4-FFF2-40B4-BE49-F238E27FC236}">
                <a16:creationId xmlns:a16="http://schemas.microsoft.com/office/drawing/2014/main" id="{6275E352-FAB6-4935-FB26-02506CD62575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6405500" y="0"/>
            <a:ext cx="5054280" cy="6858000"/>
          </a:xfrm>
          <a:custGeom>
            <a:avLst/>
            <a:gdLst>
              <a:gd name="connsiteX0" fmla="*/ 0 w 5054280"/>
              <a:gd name="connsiteY0" fmla="*/ 0 h 6858000"/>
              <a:gd name="connsiteX1" fmla="*/ 4368765 w 5054280"/>
              <a:gd name="connsiteY1" fmla="*/ 0 h 6858000"/>
              <a:gd name="connsiteX2" fmla="*/ 4653643 w 5054280"/>
              <a:gd name="connsiteY2" fmla="*/ 783391 h 6858000"/>
              <a:gd name="connsiteX3" fmla="*/ 4873175 w 5054280"/>
              <a:gd name="connsiteY3" fmla="*/ 1637550 h 6858000"/>
              <a:gd name="connsiteX4" fmla="*/ 5008243 w 5054280"/>
              <a:gd name="connsiteY4" fmla="*/ 2522527 h 6858000"/>
              <a:gd name="connsiteX5" fmla="*/ 5042675 w 5054280"/>
              <a:gd name="connsiteY5" fmla="*/ 2975098 h 6858000"/>
              <a:gd name="connsiteX6" fmla="*/ 5054280 w 5054280"/>
              <a:gd name="connsiteY6" fmla="*/ 3433756 h 6858000"/>
              <a:gd name="connsiteX7" fmla="*/ 5042675 w 5054280"/>
              <a:gd name="connsiteY7" fmla="*/ 3892415 h 6858000"/>
              <a:gd name="connsiteX8" fmla="*/ 5008243 w 5054280"/>
              <a:gd name="connsiteY8" fmla="*/ 4344985 h 6858000"/>
              <a:gd name="connsiteX9" fmla="*/ 4873175 w 5054280"/>
              <a:gd name="connsiteY9" fmla="*/ 5229963 h 6858000"/>
              <a:gd name="connsiteX10" fmla="*/ 4653643 w 5054280"/>
              <a:gd name="connsiteY10" fmla="*/ 6084121 h 6858000"/>
              <a:gd name="connsiteX11" fmla="*/ 4372760 w 5054280"/>
              <a:gd name="connsiteY11" fmla="*/ 6858000 h 6858000"/>
              <a:gd name="connsiteX12" fmla="*/ 8370 w 5054280"/>
              <a:gd name="connsiteY12" fmla="*/ 6858000 h 6858000"/>
              <a:gd name="connsiteX13" fmla="*/ 294105 w 5054280"/>
              <a:gd name="connsiteY13" fmla="*/ 6501688 h 6858000"/>
              <a:gd name="connsiteX14" fmla="*/ 548164 w 5054280"/>
              <a:gd name="connsiteY14" fmla="*/ 6120932 h 6858000"/>
              <a:gd name="connsiteX15" fmla="*/ 768648 w 5054280"/>
              <a:gd name="connsiteY15" fmla="*/ 5717632 h 6858000"/>
              <a:gd name="connsiteX16" fmla="*/ 953557 w 5054280"/>
              <a:gd name="connsiteY16" fmla="*/ 5293786 h 6858000"/>
              <a:gd name="connsiteX17" fmla="*/ 1100895 w 5054280"/>
              <a:gd name="connsiteY17" fmla="*/ 4851488 h 6858000"/>
              <a:gd name="connsiteX18" fmla="*/ 1208568 w 5054280"/>
              <a:gd name="connsiteY18" fmla="*/ 4392735 h 6858000"/>
              <a:gd name="connsiteX19" fmla="*/ 1274675 w 5054280"/>
              <a:gd name="connsiteY19" fmla="*/ 3919523 h 6858000"/>
              <a:gd name="connsiteX20" fmla="*/ 1297123 w 5054280"/>
              <a:gd name="connsiteY20" fmla="*/ 3433756 h 6858000"/>
              <a:gd name="connsiteX21" fmla="*/ 1274485 w 5054280"/>
              <a:gd name="connsiteY21" fmla="*/ 2946372 h 6858000"/>
              <a:gd name="connsiteX22" fmla="*/ 1207902 w 5054280"/>
              <a:gd name="connsiteY22" fmla="*/ 2471639 h 6858000"/>
              <a:gd name="connsiteX23" fmla="*/ 1099468 w 5054280"/>
              <a:gd name="connsiteY23" fmla="*/ 2011363 h 6858000"/>
              <a:gd name="connsiteX24" fmla="*/ 951179 w 5054280"/>
              <a:gd name="connsiteY24" fmla="*/ 1567733 h 6858000"/>
              <a:gd name="connsiteX25" fmla="*/ 765033 w 5054280"/>
              <a:gd name="connsiteY25" fmla="*/ 1142746 h 6858000"/>
              <a:gd name="connsiteX26" fmla="*/ 543123 w 5054280"/>
              <a:gd name="connsiteY26" fmla="*/ 738495 h 6858000"/>
              <a:gd name="connsiteX27" fmla="*/ 287446 w 5054280"/>
              <a:gd name="connsiteY27" fmla="*/ 356882 h 6858000"/>
              <a:gd name="connsiteX28" fmla="*/ 0 w 5054280"/>
              <a:gd name="connsiteY28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5054280" h="6858000">
                <a:moveTo>
                  <a:pt x="0" y="0"/>
                </a:moveTo>
                <a:lnTo>
                  <a:pt x="4368765" y="0"/>
                </a:lnTo>
                <a:cubicBezTo>
                  <a:pt x="4475582" y="255677"/>
                  <a:pt x="4571461" y="519249"/>
                  <a:pt x="4653643" y="783391"/>
                </a:cubicBezTo>
                <a:cubicBezTo>
                  <a:pt x="4740581" y="1063038"/>
                  <a:pt x="4814487" y="1350389"/>
                  <a:pt x="4873175" y="1637550"/>
                </a:cubicBezTo>
                <a:cubicBezTo>
                  <a:pt x="4933004" y="1930132"/>
                  <a:pt x="4978090" y="2225473"/>
                  <a:pt x="5008243" y="2522527"/>
                </a:cubicBezTo>
                <a:cubicBezTo>
                  <a:pt x="5023461" y="2672337"/>
                  <a:pt x="5035066" y="2824621"/>
                  <a:pt x="5042675" y="2975098"/>
                </a:cubicBezTo>
                <a:cubicBezTo>
                  <a:pt x="5050380" y="3127001"/>
                  <a:pt x="5054280" y="3281282"/>
                  <a:pt x="5054280" y="3433756"/>
                </a:cubicBezTo>
                <a:cubicBezTo>
                  <a:pt x="5054280" y="3586230"/>
                  <a:pt x="5050380" y="3740511"/>
                  <a:pt x="5042675" y="3892415"/>
                </a:cubicBezTo>
                <a:cubicBezTo>
                  <a:pt x="5035066" y="4042986"/>
                  <a:pt x="5023461" y="4195270"/>
                  <a:pt x="5008243" y="4344985"/>
                </a:cubicBezTo>
                <a:cubicBezTo>
                  <a:pt x="4978090" y="4642039"/>
                  <a:pt x="4933004" y="4937380"/>
                  <a:pt x="4873175" y="5229963"/>
                </a:cubicBezTo>
                <a:cubicBezTo>
                  <a:pt x="4814487" y="5517124"/>
                  <a:pt x="4740581" y="5804474"/>
                  <a:pt x="4653643" y="6084121"/>
                </a:cubicBezTo>
                <a:cubicBezTo>
                  <a:pt x="4572508" y="6344934"/>
                  <a:pt x="4477960" y="6605367"/>
                  <a:pt x="4372760" y="6858000"/>
                </a:cubicBezTo>
                <a:lnTo>
                  <a:pt x="8370" y="6858000"/>
                </a:lnTo>
                <a:cubicBezTo>
                  <a:pt x="108339" y="6743859"/>
                  <a:pt x="204503" y="6624010"/>
                  <a:pt x="294105" y="6501688"/>
                </a:cubicBezTo>
                <a:cubicBezTo>
                  <a:pt x="383991" y="6378987"/>
                  <a:pt x="469407" y="6250863"/>
                  <a:pt x="548164" y="6120932"/>
                </a:cubicBezTo>
                <a:cubicBezTo>
                  <a:pt x="627302" y="5990240"/>
                  <a:pt x="701494" y="5854602"/>
                  <a:pt x="768648" y="5717632"/>
                </a:cubicBezTo>
                <a:cubicBezTo>
                  <a:pt x="836372" y="5579616"/>
                  <a:pt x="898579" y="5437034"/>
                  <a:pt x="953557" y="5293786"/>
                </a:cubicBezTo>
                <a:cubicBezTo>
                  <a:pt x="1009106" y="5149207"/>
                  <a:pt x="1058662" y="5000348"/>
                  <a:pt x="1100895" y="4851488"/>
                </a:cubicBezTo>
                <a:cubicBezTo>
                  <a:pt x="1143507" y="4701012"/>
                  <a:pt x="1179747" y="4546635"/>
                  <a:pt x="1208568" y="4392735"/>
                </a:cubicBezTo>
                <a:cubicBezTo>
                  <a:pt x="1237674" y="4236932"/>
                  <a:pt x="1259932" y="4077704"/>
                  <a:pt x="1274675" y="3919523"/>
                </a:cubicBezTo>
                <a:cubicBezTo>
                  <a:pt x="1289608" y="3759059"/>
                  <a:pt x="1297123" y="3595742"/>
                  <a:pt x="1297123" y="3433756"/>
                </a:cubicBezTo>
                <a:cubicBezTo>
                  <a:pt x="1297123" y="3271770"/>
                  <a:pt x="1289513" y="3107311"/>
                  <a:pt x="1274485" y="2946372"/>
                </a:cubicBezTo>
                <a:cubicBezTo>
                  <a:pt x="1259646" y="2787620"/>
                  <a:pt x="1237199" y="2627917"/>
                  <a:pt x="1207902" y="2471639"/>
                </a:cubicBezTo>
                <a:cubicBezTo>
                  <a:pt x="1178891" y="2317167"/>
                  <a:pt x="1142461" y="2162315"/>
                  <a:pt x="1099468" y="2011363"/>
                </a:cubicBezTo>
                <a:cubicBezTo>
                  <a:pt x="1056950" y="1862028"/>
                  <a:pt x="1007108" y="1712693"/>
                  <a:pt x="951179" y="1567733"/>
                </a:cubicBezTo>
                <a:cubicBezTo>
                  <a:pt x="895820" y="1424105"/>
                  <a:pt x="833233" y="1281143"/>
                  <a:pt x="765033" y="1142746"/>
                </a:cubicBezTo>
                <a:cubicBezTo>
                  <a:pt x="697404" y="1005491"/>
                  <a:pt x="622737" y="869473"/>
                  <a:pt x="543123" y="738495"/>
                </a:cubicBezTo>
                <a:cubicBezTo>
                  <a:pt x="463890" y="608279"/>
                  <a:pt x="377903" y="479870"/>
                  <a:pt x="287446" y="356882"/>
                </a:cubicBezTo>
                <a:cubicBezTo>
                  <a:pt x="197275" y="234370"/>
                  <a:pt x="100635" y="114332"/>
                  <a:pt x="0" y="0"/>
                </a:cubicBezTo>
                <a:close/>
              </a:path>
            </a:pathLst>
          </a:custGeom>
          <a:solidFill>
            <a:schemeClr val="tx2">
              <a:lumMod val="5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</a:t>
            </a:r>
            <a:br>
              <a:rPr lang="en-US" dirty="0"/>
            </a:br>
            <a:r>
              <a:rPr lang="en-US" dirty="0"/>
              <a:t>add picture</a:t>
            </a:r>
            <a:endParaRPr lang="en-IN" dirty="0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A300BCC6-623D-3D03-7BA6-1741FA620C5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2715" y="260351"/>
            <a:ext cx="2687686" cy="566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57441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"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E396C756-353F-4BEF-BDD4-3275C8853F2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5607" y="510730"/>
            <a:ext cx="8334697" cy="186615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000" b="1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bg1"/>
                </a:solidFill>
              </a:defRPr>
            </a:lvl2pPr>
            <a:lvl3pPr marL="914400" indent="0" algn="ctr">
              <a:buNone/>
              <a:defRPr>
                <a:solidFill>
                  <a:schemeClr val="bg1"/>
                </a:solidFill>
              </a:defRPr>
            </a:lvl3pPr>
            <a:lvl4pPr marL="1371600" indent="0" algn="ctr">
              <a:buNone/>
              <a:defRPr>
                <a:solidFill>
                  <a:schemeClr val="bg1"/>
                </a:solidFill>
              </a:defRPr>
            </a:lvl4pPr>
            <a:lvl5pPr marL="1828800" indent="0" algn="ctr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This is Your Section Slide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3C9A86E9-281A-4226-9342-B0939B04A99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15938" y="2376880"/>
            <a:ext cx="8334375" cy="17018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000" b="1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Text Placeholder 19">
            <a:extLst>
              <a:ext uri="{FF2B5EF4-FFF2-40B4-BE49-F238E27FC236}">
                <a16:creationId xmlns:a16="http://schemas.microsoft.com/office/drawing/2014/main" id="{6159CAA9-6B38-40CF-B0C8-B61DC92702F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426078" y="2835949"/>
            <a:ext cx="5511619" cy="3756939"/>
          </a:xfrm>
          <a:prstGeom prst="rect">
            <a:avLst/>
          </a:prstGeom>
        </p:spPr>
        <p:txBody>
          <a:bodyPr anchor="b"/>
          <a:lstStyle>
            <a:lvl1pPr marL="0" indent="0" algn="r">
              <a:buNone/>
              <a:defRPr sz="30000" b="1" i="0">
                <a:solidFill>
                  <a:schemeClr val="accent2">
                    <a:lumMod val="75000"/>
                    <a:alpha val="20000"/>
                  </a:schemeClr>
                </a:solidFill>
                <a:latin typeface="+mj-lt"/>
                <a:ea typeface="Inter bold" panose="02000803000000020004" pitchFamily="2" charset="0"/>
                <a:cs typeface="Arial" panose="020B0604020202020204" pitchFamily="34" charset="0"/>
              </a:defRPr>
            </a:lvl1pPr>
            <a:lvl2pPr marL="457200" indent="0">
              <a:buNone/>
              <a:defRPr sz="30000" b="1">
                <a:solidFill>
                  <a:srgbClr val="A5B4BF"/>
                </a:solidFill>
              </a:defRPr>
            </a:lvl2pPr>
            <a:lvl3pPr marL="914400" indent="0">
              <a:buNone/>
              <a:defRPr sz="30000" b="1">
                <a:solidFill>
                  <a:srgbClr val="A5B4BF"/>
                </a:solidFill>
              </a:defRPr>
            </a:lvl3pPr>
            <a:lvl4pPr marL="1371600" indent="0">
              <a:buNone/>
              <a:defRPr sz="30000" b="1">
                <a:solidFill>
                  <a:srgbClr val="A5B4BF"/>
                </a:solidFill>
              </a:defRPr>
            </a:lvl4pPr>
            <a:lvl5pPr marL="1828800" indent="0">
              <a:buNone/>
              <a:defRPr sz="30000" b="1">
                <a:solidFill>
                  <a:srgbClr val="A5B4BF"/>
                </a:solidFill>
              </a:defRPr>
            </a:lvl5pPr>
          </a:lstStyle>
          <a:p>
            <a:pPr lvl="0"/>
            <a:r>
              <a:rPr lang="en-US" dirty="0"/>
              <a:t>01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085351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"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87EF6B18-D1A7-46A0-A172-9FF5B706333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5607" y="510730"/>
            <a:ext cx="8334697" cy="186615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000" b="1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bg1"/>
                </a:solidFill>
              </a:defRPr>
            </a:lvl2pPr>
            <a:lvl3pPr marL="914400" indent="0" algn="ctr">
              <a:buNone/>
              <a:defRPr>
                <a:solidFill>
                  <a:schemeClr val="bg1"/>
                </a:solidFill>
              </a:defRPr>
            </a:lvl3pPr>
            <a:lvl4pPr marL="1371600" indent="0" algn="ctr">
              <a:buNone/>
              <a:defRPr>
                <a:solidFill>
                  <a:schemeClr val="bg1"/>
                </a:solidFill>
              </a:defRPr>
            </a:lvl4pPr>
            <a:lvl5pPr marL="1828800" indent="0" algn="ctr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This is Your Section Slide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F9EADF70-3A28-44E1-8231-CA5E5FA5317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15938" y="2376880"/>
            <a:ext cx="8334375" cy="17018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000" b="1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9">
            <a:extLst>
              <a:ext uri="{FF2B5EF4-FFF2-40B4-BE49-F238E27FC236}">
                <a16:creationId xmlns:a16="http://schemas.microsoft.com/office/drawing/2014/main" id="{857BF570-B9C1-4F23-9C9A-CE7C0A42BF8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416612" y="2835949"/>
            <a:ext cx="5511619" cy="3756939"/>
          </a:xfrm>
          <a:prstGeom prst="rect">
            <a:avLst/>
          </a:prstGeom>
        </p:spPr>
        <p:txBody>
          <a:bodyPr anchor="b"/>
          <a:lstStyle>
            <a:lvl1pPr marL="0" indent="0" algn="r">
              <a:buNone/>
              <a:defRPr sz="30000" b="1" i="0">
                <a:solidFill>
                  <a:schemeClr val="accent3">
                    <a:lumMod val="75000"/>
                    <a:alpha val="20000"/>
                  </a:schemeClr>
                </a:solidFill>
                <a:latin typeface="+mj-lt"/>
                <a:ea typeface="Inter bold" panose="02000803000000020004" pitchFamily="2" charset="0"/>
                <a:cs typeface="Arial" panose="020B0604020202020204" pitchFamily="34" charset="0"/>
              </a:defRPr>
            </a:lvl1pPr>
            <a:lvl2pPr marL="457200" indent="0">
              <a:buNone/>
              <a:defRPr sz="30000" b="1">
                <a:solidFill>
                  <a:srgbClr val="A5B4BF"/>
                </a:solidFill>
              </a:defRPr>
            </a:lvl2pPr>
            <a:lvl3pPr marL="914400" indent="0">
              <a:buNone/>
              <a:defRPr sz="30000" b="1">
                <a:solidFill>
                  <a:srgbClr val="A5B4BF"/>
                </a:solidFill>
              </a:defRPr>
            </a:lvl3pPr>
            <a:lvl4pPr marL="1371600" indent="0">
              <a:buNone/>
              <a:defRPr sz="30000" b="1">
                <a:solidFill>
                  <a:srgbClr val="A5B4BF"/>
                </a:solidFill>
              </a:defRPr>
            </a:lvl4pPr>
            <a:lvl5pPr marL="1828800" indent="0">
              <a:buNone/>
              <a:defRPr sz="30000" b="1">
                <a:solidFill>
                  <a:srgbClr val="A5B4BF"/>
                </a:solidFill>
              </a:defRPr>
            </a:lvl5pPr>
          </a:lstStyle>
          <a:p>
            <a:pPr lvl="0"/>
            <a:r>
              <a:rPr lang="en-US" dirty="0"/>
              <a:t>01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443059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y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9176D03-5BDE-4D2E-8689-93D188C0800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5607" y="510730"/>
            <a:ext cx="8334697" cy="186615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000" b="1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bg1"/>
                </a:solidFill>
              </a:defRPr>
            </a:lvl2pPr>
            <a:lvl3pPr marL="914400" indent="0" algn="ctr">
              <a:buNone/>
              <a:defRPr>
                <a:solidFill>
                  <a:schemeClr val="bg1"/>
                </a:solidFill>
              </a:defRPr>
            </a:lvl3pPr>
            <a:lvl4pPr marL="1371600" indent="0" algn="ctr">
              <a:buNone/>
              <a:defRPr>
                <a:solidFill>
                  <a:schemeClr val="bg1"/>
                </a:solidFill>
              </a:defRPr>
            </a:lvl4pPr>
            <a:lvl5pPr marL="1828800" indent="0" algn="ctr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This is Your Section Slide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2C01AFC5-93D6-43CD-AC02-022D76F11AD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15938" y="2376880"/>
            <a:ext cx="8334375" cy="17018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000" b="1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F9597555-F982-6BDA-E2B8-A878C2BDAE5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11759" y="265112"/>
            <a:ext cx="651449" cy="674925"/>
          </a:xfrm>
          <a:prstGeom prst="rect">
            <a:avLst/>
          </a:prstGeom>
        </p:spPr>
      </p:pic>
      <p:sp>
        <p:nvSpPr>
          <p:cNvPr id="2" name="Text Placeholder 19">
            <a:extLst>
              <a:ext uri="{FF2B5EF4-FFF2-40B4-BE49-F238E27FC236}">
                <a16:creationId xmlns:a16="http://schemas.microsoft.com/office/drawing/2014/main" id="{D1023251-13C2-E5A8-6AFA-3D49E3ED8E6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416612" y="2835949"/>
            <a:ext cx="5511619" cy="3756939"/>
          </a:xfrm>
          <a:prstGeom prst="rect">
            <a:avLst/>
          </a:prstGeom>
        </p:spPr>
        <p:txBody>
          <a:bodyPr anchor="b"/>
          <a:lstStyle>
            <a:lvl1pPr marL="0" indent="0" algn="r">
              <a:buNone/>
              <a:defRPr sz="30000" b="1" i="0">
                <a:solidFill>
                  <a:schemeClr val="accent5">
                    <a:lumMod val="75000"/>
                    <a:alpha val="20000"/>
                  </a:schemeClr>
                </a:solidFill>
                <a:latin typeface="+mj-lt"/>
                <a:ea typeface="Inter bold" panose="02000803000000020004" pitchFamily="2" charset="0"/>
                <a:cs typeface="Arial" panose="020B0604020202020204" pitchFamily="34" charset="0"/>
              </a:defRPr>
            </a:lvl1pPr>
            <a:lvl2pPr marL="457200" indent="0">
              <a:buNone/>
              <a:defRPr sz="30000" b="1">
                <a:solidFill>
                  <a:srgbClr val="A5B4BF"/>
                </a:solidFill>
              </a:defRPr>
            </a:lvl2pPr>
            <a:lvl3pPr marL="914400" indent="0">
              <a:buNone/>
              <a:defRPr sz="30000" b="1">
                <a:solidFill>
                  <a:srgbClr val="A5B4BF"/>
                </a:solidFill>
              </a:defRPr>
            </a:lvl3pPr>
            <a:lvl4pPr marL="1371600" indent="0">
              <a:buNone/>
              <a:defRPr sz="30000" b="1">
                <a:solidFill>
                  <a:srgbClr val="A5B4BF"/>
                </a:solidFill>
              </a:defRPr>
            </a:lvl4pPr>
            <a:lvl5pPr marL="1828800" indent="0">
              <a:buNone/>
              <a:defRPr sz="30000" b="1">
                <a:solidFill>
                  <a:srgbClr val="A5B4BF"/>
                </a:solidFill>
              </a:defRPr>
            </a:lvl5pPr>
          </a:lstStyle>
          <a:p>
            <a:pPr lvl="0"/>
            <a:r>
              <a:rPr lang="en-US" dirty="0"/>
              <a:t>01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736356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5">
            <a:extLst>
              <a:ext uri="{FF2B5EF4-FFF2-40B4-BE49-F238E27FC236}">
                <a16:creationId xmlns:a16="http://schemas.microsoft.com/office/drawing/2014/main" id="{EC4EB8F2-5D05-3757-35EB-352103883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6149" y="260350"/>
            <a:ext cx="11173125" cy="6715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IN" dirty="0"/>
              <a:t>Click to add headline here</a:t>
            </a:r>
          </a:p>
        </p:txBody>
      </p:sp>
      <p:sp>
        <p:nvSpPr>
          <p:cNvPr id="3" name="Text Placeholder 18">
            <a:extLst>
              <a:ext uri="{FF2B5EF4-FFF2-40B4-BE49-F238E27FC236}">
                <a16:creationId xmlns:a16="http://schemas.microsoft.com/office/drawing/2014/main" id="{317A83F2-6B75-C536-2415-BDD4DCB817C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6149" y="941478"/>
            <a:ext cx="11173125" cy="5009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Your subhead line will go here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277281AD-B891-7D9A-4A67-62CF684C18F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5938" y="1570009"/>
            <a:ext cx="11160126" cy="4675516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chemeClr val="bg1">
                    <a:lumMod val="10000"/>
                  </a:schemeClr>
                </a:solidFill>
              </a:defRPr>
            </a:lvl1pPr>
            <a:lvl2pPr marL="6858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400">
                <a:solidFill>
                  <a:schemeClr val="bg1">
                    <a:lumMod val="10000"/>
                  </a:schemeClr>
                </a:solidFill>
              </a:defRPr>
            </a:lvl2pPr>
            <a:lvl3pPr marL="11430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200">
                <a:solidFill>
                  <a:schemeClr val="bg1">
                    <a:lumMod val="10000"/>
                  </a:schemeClr>
                </a:solidFill>
              </a:defRPr>
            </a:lvl3pPr>
            <a:lvl4pPr marL="16002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400">
                <a:solidFill>
                  <a:schemeClr val="bg1">
                    <a:lumMod val="10000"/>
                  </a:schemeClr>
                </a:solidFill>
              </a:defRPr>
            </a:lvl4pPr>
            <a:lvl5pPr marL="2057400" indent="-228600">
              <a:lnSpc>
                <a:spcPct val="100000"/>
              </a:lnSpc>
              <a:buFont typeface="Wingdings" panose="05000000000000000000" pitchFamily="2" charset="2"/>
              <a:buChar char="§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Footer Placeholder 8">
            <a:extLst>
              <a:ext uri="{FF2B5EF4-FFF2-40B4-BE49-F238E27FC236}">
                <a16:creationId xmlns:a16="http://schemas.microsoft.com/office/drawing/2014/main" id="{EDFC1BD6-24F8-3B53-E9A1-BFC2146E538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986838" y="6345478"/>
            <a:ext cx="2503547" cy="228600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2291AF8-93EA-5FD2-07AD-D594659AC23A}"/>
              </a:ext>
            </a:extLst>
          </p:cNvPr>
          <p:cNvSpPr txBox="1"/>
          <p:nvPr userDrawn="1"/>
        </p:nvSpPr>
        <p:spPr>
          <a:xfrm>
            <a:off x="11347365" y="6358634"/>
            <a:ext cx="50967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8444FD5-7869-469B-9482-6C5A8EF3AA37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Inter" panose="020B0502030000000004" pitchFamily="34" charset="0"/>
                <a:cs typeface="Inter" panose="020B05020300000000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IN" sz="8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Inter" panose="020B0502030000000004" pitchFamily="34" charset="0"/>
              <a:cs typeface="Inter" panose="020B050203000000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70767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5">
            <a:extLst>
              <a:ext uri="{FF2B5EF4-FFF2-40B4-BE49-F238E27FC236}">
                <a16:creationId xmlns:a16="http://schemas.microsoft.com/office/drawing/2014/main" id="{EC4EB8F2-5D05-3757-35EB-352103883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5938" y="260350"/>
            <a:ext cx="11341100" cy="6715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IN" dirty="0"/>
              <a:t>Click to add headline here</a:t>
            </a:r>
          </a:p>
        </p:txBody>
      </p:sp>
      <p:sp>
        <p:nvSpPr>
          <p:cNvPr id="3" name="Text Placeholder 18">
            <a:extLst>
              <a:ext uri="{FF2B5EF4-FFF2-40B4-BE49-F238E27FC236}">
                <a16:creationId xmlns:a16="http://schemas.microsoft.com/office/drawing/2014/main" id="{317A83F2-6B75-C536-2415-BDD4DCB817C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5938" y="931863"/>
            <a:ext cx="11341100" cy="5009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1800"/>
            </a:lvl1pPr>
          </a:lstStyle>
          <a:p>
            <a:pPr lvl="0"/>
            <a:r>
              <a:rPr lang="en-US" dirty="0"/>
              <a:t>Your sub-header line will go here</a:t>
            </a:r>
          </a:p>
        </p:txBody>
      </p:sp>
      <p:sp>
        <p:nvSpPr>
          <p:cNvPr id="5" name="Footer Placeholder 8">
            <a:extLst>
              <a:ext uri="{FF2B5EF4-FFF2-40B4-BE49-F238E27FC236}">
                <a16:creationId xmlns:a16="http://schemas.microsoft.com/office/drawing/2014/main" id="{FE8CFCD0-C0F1-176F-1066-52D2E7C4F78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986838" y="6345478"/>
            <a:ext cx="2503547" cy="228600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9A1239D-CB10-7A57-E3A4-A30AA9FBF8A4}"/>
              </a:ext>
            </a:extLst>
          </p:cNvPr>
          <p:cNvSpPr txBox="1"/>
          <p:nvPr userDrawn="1"/>
        </p:nvSpPr>
        <p:spPr>
          <a:xfrm>
            <a:off x="11347365" y="6358634"/>
            <a:ext cx="50967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8444FD5-7869-469B-9482-6C5A8EF3AA37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Inter" panose="020B0502030000000004" pitchFamily="34" charset="0"/>
                <a:cs typeface="Inter" panose="020B05020300000000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IN" sz="8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Inter" panose="020B0502030000000004" pitchFamily="34" charset="0"/>
              <a:cs typeface="Inter" panose="020B050203000000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131411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5">
            <a:extLst>
              <a:ext uri="{FF2B5EF4-FFF2-40B4-BE49-F238E27FC236}">
                <a16:creationId xmlns:a16="http://schemas.microsoft.com/office/drawing/2014/main" id="{EC4EB8F2-5D05-3757-35EB-352103883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6149" y="260350"/>
            <a:ext cx="11173125" cy="6715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IN" dirty="0"/>
              <a:t>Click to add headline here</a:t>
            </a:r>
          </a:p>
        </p:txBody>
      </p:sp>
      <p:sp>
        <p:nvSpPr>
          <p:cNvPr id="3" name="Text Placeholder 18">
            <a:extLst>
              <a:ext uri="{FF2B5EF4-FFF2-40B4-BE49-F238E27FC236}">
                <a16:creationId xmlns:a16="http://schemas.microsoft.com/office/drawing/2014/main" id="{317A83F2-6B75-C536-2415-BDD4DCB817C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6149" y="941478"/>
            <a:ext cx="11173125" cy="5009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Your subhead line will go here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277281AD-B891-7D9A-4A67-62CF684C18F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5938" y="1570009"/>
            <a:ext cx="11160126" cy="4675516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chemeClr val="bg1">
                    <a:lumMod val="10000"/>
                  </a:schemeClr>
                </a:solidFill>
              </a:defRPr>
            </a:lvl1pPr>
            <a:lvl2pPr marL="6858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400">
                <a:solidFill>
                  <a:schemeClr val="bg1">
                    <a:lumMod val="10000"/>
                  </a:schemeClr>
                </a:solidFill>
              </a:defRPr>
            </a:lvl2pPr>
            <a:lvl3pPr marL="11430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200">
                <a:solidFill>
                  <a:schemeClr val="bg1">
                    <a:lumMod val="10000"/>
                  </a:schemeClr>
                </a:solidFill>
              </a:defRPr>
            </a:lvl3pPr>
            <a:lvl4pPr marL="16002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400">
                <a:solidFill>
                  <a:schemeClr val="bg1">
                    <a:lumMod val="10000"/>
                  </a:schemeClr>
                </a:solidFill>
              </a:defRPr>
            </a:lvl4pPr>
            <a:lvl5pPr marL="2057400" indent="-228600">
              <a:lnSpc>
                <a:spcPct val="100000"/>
              </a:lnSpc>
              <a:buFont typeface="Wingdings" panose="05000000000000000000" pitchFamily="2" charset="2"/>
              <a:buChar char="§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Footer Placeholder 8">
            <a:extLst>
              <a:ext uri="{FF2B5EF4-FFF2-40B4-BE49-F238E27FC236}">
                <a16:creationId xmlns:a16="http://schemas.microsoft.com/office/drawing/2014/main" id="{EDFC1BD6-24F8-3B53-E9A1-BFC2146E538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986838" y="6345478"/>
            <a:ext cx="2503547" cy="228600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2291AF8-93EA-5FD2-07AD-D594659AC23A}"/>
              </a:ext>
            </a:extLst>
          </p:cNvPr>
          <p:cNvSpPr txBox="1"/>
          <p:nvPr userDrawn="1"/>
        </p:nvSpPr>
        <p:spPr>
          <a:xfrm>
            <a:off x="11347365" y="6358634"/>
            <a:ext cx="50967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8444FD5-7869-469B-9482-6C5A8EF3AA37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Inter" panose="020B0502030000000004" pitchFamily="34" charset="0"/>
                <a:cs typeface="Inter" panose="020B05020300000000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IN" sz="8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Inter" panose="020B0502030000000004" pitchFamily="34" charset="0"/>
              <a:cs typeface="Inter" panose="020B050203000000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532374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5">
            <a:extLst>
              <a:ext uri="{FF2B5EF4-FFF2-40B4-BE49-F238E27FC236}">
                <a16:creationId xmlns:a16="http://schemas.microsoft.com/office/drawing/2014/main" id="{EC4EB8F2-5D05-3757-35EB-352103883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5938" y="260350"/>
            <a:ext cx="11160125" cy="12227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/>
            </a:lvl1pPr>
          </a:lstStyle>
          <a:p>
            <a:pPr lvl="0"/>
            <a:r>
              <a:rPr lang="en-IN" dirty="0"/>
              <a:t>Click to add headline here, your </a:t>
            </a:r>
            <a:br>
              <a:rPr lang="en-IN" dirty="0"/>
            </a:br>
            <a:r>
              <a:rPr lang="en-IN" dirty="0"/>
              <a:t>headline can go max two lines</a:t>
            </a:r>
          </a:p>
        </p:txBody>
      </p:sp>
      <p:sp>
        <p:nvSpPr>
          <p:cNvPr id="3" name="Text Placeholder 18">
            <a:extLst>
              <a:ext uri="{FF2B5EF4-FFF2-40B4-BE49-F238E27FC236}">
                <a16:creationId xmlns:a16="http://schemas.microsoft.com/office/drawing/2014/main" id="{317A83F2-6B75-C536-2415-BDD4DCB817C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6150" y="1491031"/>
            <a:ext cx="11159914" cy="5009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Your subhead line will go here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277281AD-B891-7D9A-4A67-62CF684C18F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5938" y="2087592"/>
            <a:ext cx="11160126" cy="4175185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chemeClr val="bg1">
                    <a:lumMod val="10000"/>
                  </a:schemeClr>
                </a:solidFill>
              </a:defRPr>
            </a:lvl1pPr>
            <a:lvl2pPr marL="6858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400">
                <a:solidFill>
                  <a:schemeClr val="bg1">
                    <a:lumMod val="10000"/>
                  </a:schemeClr>
                </a:solidFill>
              </a:defRPr>
            </a:lvl2pPr>
            <a:lvl3pPr marL="11430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200">
                <a:solidFill>
                  <a:schemeClr val="bg1">
                    <a:lumMod val="10000"/>
                  </a:schemeClr>
                </a:solidFill>
              </a:defRPr>
            </a:lvl3pPr>
            <a:lvl4pPr marL="16002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400">
                <a:solidFill>
                  <a:schemeClr val="bg1">
                    <a:lumMod val="10000"/>
                  </a:schemeClr>
                </a:solidFill>
              </a:defRPr>
            </a:lvl4pPr>
            <a:lvl5pPr marL="2057400" indent="-228600">
              <a:lnSpc>
                <a:spcPct val="100000"/>
              </a:lnSpc>
              <a:buFont typeface="Wingdings" panose="05000000000000000000" pitchFamily="2" charset="2"/>
              <a:buChar char="§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Footer Placeholder 8">
            <a:extLst>
              <a:ext uri="{FF2B5EF4-FFF2-40B4-BE49-F238E27FC236}">
                <a16:creationId xmlns:a16="http://schemas.microsoft.com/office/drawing/2014/main" id="{37DB780A-4F76-B654-059F-D7DDA63BAE1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986838" y="6345478"/>
            <a:ext cx="2503547" cy="228600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3A3898-3C03-4339-8053-64A8DBC57E52}"/>
              </a:ext>
            </a:extLst>
          </p:cNvPr>
          <p:cNvSpPr txBox="1"/>
          <p:nvPr userDrawn="1"/>
        </p:nvSpPr>
        <p:spPr>
          <a:xfrm>
            <a:off x="11347365" y="6358634"/>
            <a:ext cx="50967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8444FD5-7869-469B-9482-6C5A8EF3AA37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Inter" panose="020B0502030000000004" pitchFamily="34" charset="0"/>
                <a:cs typeface="Inter" panose="020B05020300000000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IN" sz="8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Inter" panose="020B0502030000000004" pitchFamily="34" charset="0"/>
              <a:cs typeface="Inter" panose="020B050203000000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4484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724A0-D778-9438-A796-95D7AC43F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AEFD5B-0639-C28F-4569-0ACB1BFEA3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2F3D7E-CDF0-BA09-C217-FF9C9EDC6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786E0-AA91-407F-8B89-6CD31AED70FA}" type="datetimeFigureOut">
              <a:rPr lang="en-IN" smtClean="0"/>
              <a:t>20-07-2023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C947F8-EEC3-F9B5-37AC-6FE0E8342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6394CB-FA7C-65A9-18E6-C16B49B83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6AB95-C899-4002-91C8-16EA43E1C88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964447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5">
            <a:extLst>
              <a:ext uri="{FF2B5EF4-FFF2-40B4-BE49-F238E27FC236}">
                <a16:creationId xmlns:a16="http://schemas.microsoft.com/office/drawing/2014/main" id="{EC4EB8F2-5D05-3757-35EB-352103883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4564" y="260350"/>
            <a:ext cx="5499999" cy="14811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/>
            </a:lvl1pPr>
          </a:lstStyle>
          <a:p>
            <a:r>
              <a:rPr lang="en-US" dirty="0"/>
              <a:t>This is your content Slide</a:t>
            </a:r>
          </a:p>
        </p:txBody>
      </p:sp>
      <p:sp>
        <p:nvSpPr>
          <p:cNvPr id="5" name="Text Placeholder 18">
            <a:extLst>
              <a:ext uri="{FF2B5EF4-FFF2-40B4-BE49-F238E27FC236}">
                <a16:creationId xmlns:a16="http://schemas.microsoft.com/office/drawing/2014/main" id="{D7CB9031-BFAD-DAF3-C397-F67859EA8AE7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524564" y="1879758"/>
            <a:ext cx="5499999" cy="29901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Your </a:t>
            </a:r>
            <a:r>
              <a:rPr lang="en-US" dirty="0" err="1"/>
              <a:t>Subheadline</a:t>
            </a:r>
            <a:r>
              <a:rPr lang="en-US" dirty="0"/>
              <a:t> and text will go here</a:t>
            </a:r>
          </a:p>
        </p:txBody>
      </p:sp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DEADCD67-182F-3111-6F13-242769ADFFF3}"/>
              </a:ext>
            </a:extLst>
          </p:cNvPr>
          <p:cNvSpPr>
            <a:spLocks noGrp="1"/>
          </p:cNvSpPr>
          <p:nvPr>
            <p:ph type="pic" sz="quarter" idx="32" hasCustomPrompt="1"/>
          </p:nvPr>
        </p:nvSpPr>
        <p:spPr>
          <a:xfrm>
            <a:off x="7104063" y="-17253"/>
            <a:ext cx="5087937" cy="6875253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dirty="0"/>
              <a:t>Click icon to </a:t>
            </a:r>
            <a:br>
              <a:rPr lang="en-US" dirty="0"/>
            </a:br>
            <a:r>
              <a:rPr lang="en-US" dirty="0"/>
              <a:t>add picture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9067278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5">
            <a:extLst>
              <a:ext uri="{FF2B5EF4-FFF2-40B4-BE49-F238E27FC236}">
                <a16:creationId xmlns:a16="http://schemas.microsoft.com/office/drawing/2014/main" id="{EC4EB8F2-5D05-3757-35EB-352103883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13351" y="260350"/>
            <a:ext cx="5508623" cy="14811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/>
            </a:lvl1pPr>
          </a:lstStyle>
          <a:p>
            <a:r>
              <a:rPr lang="en-US" dirty="0"/>
              <a:t>This is your content Slide</a:t>
            </a:r>
          </a:p>
        </p:txBody>
      </p:sp>
      <p:sp>
        <p:nvSpPr>
          <p:cNvPr id="5" name="Text Placeholder 18">
            <a:extLst>
              <a:ext uri="{FF2B5EF4-FFF2-40B4-BE49-F238E27FC236}">
                <a16:creationId xmlns:a16="http://schemas.microsoft.com/office/drawing/2014/main" id="{D7CB9031-BFAD-DAF3-C397-F67859EA8AE7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5213350" y="1879758"/>
            <a:ext cx="5508623" cy="29901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Your </a:t>
            </a:r>
            <a:r>
              <a:rPr lang="en-US" dirty="0" err="1"/>
              <a:t>Subheadline</a:t>
            </a:r>
            <a:r>
              <a:rPr lang="en-US" dirty="0"/>
              <a:t> and text will go here</a:t>
            </a:r>
          </a:p>
        </p:txBody>
      </p:sp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DEADCD67-182F-3111-6F13-242769ADFFF3}"/>
              </a:ext>
            </a:extLst>
          </p:cNvPr>
          <p:cNvSpPr>
            <a:spLocks noGrp="1"/>
          </p:cNvSpPr>
          <p:nvPr>
            <p:ph type="pic" sz="quarter" idx="32" hasCustomPrompt="1"/>
          </p:nvPr>
        </p:nvSpPr>
        <p:spPr>
          <a:xfrm>
            <a:off x="0" y="-17253"/>
            <a:ext cx="5087937" cy="6875253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dirty="0"/>
              <a:t>Click icon to </a:t>
            </a:r>
            <a:br>
              <a:rPr lang="en-US" dirty="0"/>
            </a:br>
            <a:r>
              <a:rPr lang="en-US" dirty="0"/>
              <a:t>add picture</a:t>
            </a:r>
            <a:endParaRPr lang="en-IN" dirty="0"/>
          </a:p>
        </p:txBody>
      </p:sp>
      <p:sp>
        <p:nvSpPr>
          <p:cNvPr id="3" name="Footer Placeholder 8">
            <a:extLst>
              <a:ext uri="{FF2B5EF4-FFF2-40B4-BE49-F238E27FC236}">
                <a16:creationId xmlns:a16="http://schemas.microsoft.com/office/drawing/2014/main" id="{0CC2EF2F-CBF1-EAAD-5F50-E66E1166DF0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986838" y="6345478"/>
            <a:ext cx="2503547" cy="228600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F07507-89CC-F6E8-8182-3679E38BC175}"/>
              </a:ext>
            </a:extLst>
          </p:cNvPr>
          <p:cNvSpPr txBox="1"/>
          <p:nvPr userDrawn="1"/>
        </p:nvSpPr>
        <p:spPr>
          <a:xfrm>
            <a:off x="11347365" y="6358634"/>
            <a:ext cx="50967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8444FD5-7869-469B-9482-6C5A8EF3AA37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Inter" panose="020B0502030000000004" pitchFamily="34" charset="0"/>
                <a:cs typeface="Inter" panose="020B05020300000000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IN" sz="8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Inter" panose="020B0502030000000004" pitchFamily="34" charset="0"/>
              <a:cs typeface="Inter" panose="020B050203000000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26728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8">
            <a:extLst>
              <a:ext uri="{FF2B5EF4-FFF2-40B4-BE49-F238E27FC236}">
                <a16:creationId xmlns:a16="http://schemas.microsoft.com/office/drawing/2014/main" id="{B04797A0-666B-DE6F-55D5-A77AF174285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986838" y="6345478"/>
            <a:ext cx="2503547" cy="228600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DB649E9-D841-1C20-3890-C44AF7365784}"/>
              </a:ext>
            </a:extLst>
          </p:cNvPr>
          <p:cNvSpPr txBox="1"/>
          <p:nvPr userDrawn="1"/>
        </p:nvSpPr>
        <p:spPr>
          <a:xfrm>
            <a:off x="11347365" y="6358634"/>
            <a:ext cx="50967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8444FD5-7869-469B-9482-6C5A8EF3AA37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Inter" panose="020B0502030000000004" pitchFamily="34" charset="0"/>
                <a:cs typeface="Inter" panose="020B05020300000000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IN" sz="8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Inter" panose="020B0502030000000004" pitchFamily="34" charset="0"/>
              <a:cs typeface="Inter" panose="020B050203000000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059858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8">
            <a:extLst>
              <a:ext uri="{FF2B5EF4-FFF2-40B4-BE49-F238E27FC236}">
                <a16:creationId xmlns:a16="http://schemas.microsoft.com/office/drawing/2014/main" id="{E113B012-FE9A-849F-5632-B45D550FC07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986838" y="6345478"/>
            <a:ext cx="2503547" cy="228600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4272DD6-924D-8EB8-5CB9-087A5E418583}"/>
              </a:ext>
            </a:extLst>
          </p:cNvPr>
          <p:cNvSpPr txBox="1"/>
          <p:nvPr userDrawn="1"/>
        </p:nvSpPr>
        <p:spPr>
          <a:xfrm>
            <a:off x="11347365" y="6358634"/>
            <a:ext cx="50967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8444FD5-7869-469B-9482-6C5A8EF3AA37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Inter" panose="020B0502030000000004" pitchFamily="34" charset="0"/>
                <a:cs typeface="Inter" panose="020B05020300000000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IN" sz="8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Inter" panose="020B0502030000000004" pitchFamily="34" charset="0"/>
              <a:cs typeface="Inter" panose="020B050203000000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42339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ue"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E396C756-353F-4BEF-BDD4-3275C8853F2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5607" y="510730"/>
            <a:ext cx="8334697" cy="186615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000" b="1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bg1"/>
                </a:solidFill>
              </a:defRPr>
            </a:lvl2pPr>
            <a:lvl3pPr marL="914400" indent="0" algn="ctr">
              <a:buNone/>
              <a:defRPr>
                <a:solidFill>
                  <a:schemeClr val="bg1"/>
                </a:solidFill>
              </a:defRPr>
            </a:lvl3pPr>
            <a:lvl4pPr marL="1371600" indent="0" algn="ctr">
              <a:buNone/>
              <a:defRPr>
                <a:solidFill>
                  <a:schemeClr val="bg1"/>
                </a:solidFill>
              </a:defRPr>
            </a:lvl4pPr>
            <a:lvl5pPr marL="1828800" indent="0" algn="ctr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This is Your Section Slide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3C9A86E9-281A-4226-9342-B0939B04A99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15938" y="2376880"/>
            <a:ext cx="8334375" cy="17018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000" b="1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Text Placeholder 19">
            <a:extLst>
              <a:ext uri="{FF2B5EF4-FFF2-40B4-BE49-F238E27FC236}">
                <a16:creationId xmlns:a16="http://schemas.microsoft.com/office/drawing/2014/main" id="{6159CAA9-6B38-40CF-B0C8-B61DC92702F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426078" y="2835949"/>
            <a:ext cx="5511619" cy="3756939"/>
          </a:xfrm>
          <a:prstGeom prst="rect">
            <a:avLst/>
          </a:prstGeom>
        </p:spPr>
        <p:txBody>
          <a:bodyPr anchor="b"/>
          <a:lstStyle>
            <a:lvl1pPr marL="0" indent="0" algn="r">
              <a:buNone/>
              <a:defRPr sz="30000" b="1" i="0">
                <a:solidFill>
                  <a:schemeClr val="accent2">
                    <a:lumMod val="75000"/>
                    <a:alpha val="20000"/>
                  </a:schemeClr>
                </a:solidFill>
                <a:latin typeface="+mj-lt"/>
                <a:ea typeface="Inter bold" panose="02000803000000020004" pitchFamily="2" charset="0"/>
                <a:cs typeface="Arial" panose="020B0604020202020204" pitchFamily="34" charset="0"/>
              </a:defRPr>
            </a:lvl1pPr>
            <a:lvl2pPr marL="457200" indent="0">
              <a:buNone/>
              <a:defRPr sz="30000" b="1">
                <a:solidFill>
                  <a:srgbClr val="A5B4BF"/>
                </a:solidFill>
              </a:defRPr>
            </a:lvl2pPr>
            <a:lvl3pPr marL="914400" indent="0">
              <a:buNone/>
              <a:defRPr sz="30000" b="1">
                <a:solidFill>
                  <a:srgbClr val="A5B4BF"/>
                </a:solidFill>
              </a:defRPr>
            </a:lvl3pPr>
            <a:lvl4pPr marL="1371600" indent="0">
              <a:buNone/>
              <a:defRPr sz="30000" b="1">
                <a:solidFill>
                  <a:srgbClr val="A5B4BF"/>
                </a:solidFill>
              </a:defRPr>
            </a:lvl4pPr>
            <a:lvl5pPr marL="1828800" indent="0">
              <a:buNone/>
              <a:defRPr sz="30000" b="1">
                <a:solidFill>
                  <a:srgbClr val="A5B4BF"/>
                </a:solidFill>
              </a:defRPr>
            </a:lvl5pPr>
          </a:lstStyle>
          <a:p>
            <a:pPr lvl="0"/>
            <a:r>
              <a:rPr lang="en-US" dirty="0"/>
              <a:t>01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63009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5">
            <a:extLst>
              <a:ext uri="{FF2B5EF4-FFF2-40B4-BE49-F238E27FC236}">
                <a16:creationId xmlns:a16="http://schemas.microsoft.com/office/drawing/2014/main" id="{EC4EB8F2-5D05-3757-35EB-352103883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5938" y="260350"/>
            <a:ext cx="11341100" cy="6715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IN" dirty="0"/>
              <a:t>Click to add headline here</a:t>
            </a:r>
          </a:p>
        </p:txBody>
      </p:sp>
      <p:sp>
        <p:nvSpPr>
          <p:cNvPr id="3" name="Text Placeholder 18">
            <a:extLst>
              <a:ext uri="{FF2B5EF4-FFF2-40B4-BE49-F238E27FC236}">
                <a16:creationId xmlns:a16="http://schemas.microsoft.com/office/drawing/2014/main" id="{317A83F2-6B75-C536-2415-BDD4DCB817C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5938" y="931863"/>
            <a:ext cx="11341100" cy="5009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1800"/>
            </a:lvl1pPr>
          </a:lstStyle>
          <a:p>
            <a:pPr lvl="0"/>
            <a:r>
              <a:rPr lang="en-US" dirty="0"/>
              <a:t>Your sub-header line will go here</a:t>
            </a:r>
          </a:p>
        </p:txBody>
      </p:sp>
      <p:sp>
        <p:nvSpPr>
          <p:cNvPr id="5" name="Footer Placeholder 8">
            <a:extLst>
              <a:ext uri="{FF2B5EF4-FFF2-40B4-BE49-F238E27FC236}">
                <a16:creationId xmlns:a16="http://schemas.microsoft.com/office/drawing/2014/main" id="{FE8CFCD0-C0F1-176F-1066-52D2E7C4F78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7450668" y="6345478"/>
            <a:ext cx="4039718" cy="228600"/>
          </a:xfrm>
          <a:prstGeom prst="rect">
            <a:avLst/>
          </a:prstGeom>
        </p:spPr>
        <p:txBody>
          <a:bodyPr/>
          <a:lstStyle>
            <a:lvl1pPr algn="r">
              <a:defRPr sz="8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9A1239D-CB10-7A57-E3A4-A30AA9FBF8A4}"/>
              </a:ext>
            </a:extLst>
          </p:cNvPr>
          <p:cNvSpPr txBox="1"/>
          <p:nvPr/>
        </p:nvSpPr>
        <p:spPr>
          <a:xfrm>
            <a:off x="11347365" y="6358634"/>
            <a:ext cx="50967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8444FD5-7869-469B-9482-6C5A8EF3AA37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Inter" panose="020B0502030000000004" pitchFamily="34" charset="0"/>
                <a:cs typeface="Inter" panose="020B05020300000000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IN" sz="8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Inter" panose="020B0502030000000004" pitchFamily="34" charset="0"/>
              <a:cs typeface="Inter" panose="020B050203000000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0440805"/>
      </p:ext>
    </p:extLst>
  </p:cSld>
  <p:clrMapOvr>
    <a:masterClrMapping/>
  </p:clrMapOvr>
  <p:hf hd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5">
            <a:extLst>
              <a:ext uri="{FF2B5EF4-FFF2-40B4-BE49-F238E27FC236}">
                <a16:creationId xmlns:a16="http://schemas.microsoft.com/office/drawing/2014/main" id="{EC4EB8F2-5D05-3757-35EB-352103883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6149" y="260350"/>
            <a:ext cx="11173125" cy="6715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IN" dirty="0"/>
              <a:t>Click to add headline here</a:t>
            </a:r>
          </a:p>
        </p:txBody>
      </p:sp>
      <p:sp>
        <p:nvSpPr>
          <p:cNvPr id="3" name="Text Placeholder 18">
            <a:extLst>
              <a:ext uri="{FF2B5EF4-FFF2-40B4-BE49-F238E27FC236}">
                <a16:creationId xmlns:a16="http://schemas.microsoft.com/office/drawing/2014/main" id="{317A83F2-6B75-C536-2415-BDD4DCB817C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6149" y="941478"/>
            <a:ext cx="11173125" cy="5009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Your subhead line will go here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277281AD-B891-7D9A-4A67-62CF684C18F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5938" y="1570009"/>
            <a:ext cx="11160126" cy="4675516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chemeClr val="bg1">
                    <a:lumMod val="10000"/>
                  </a:schemeClr>
                </a:solidFill>
              </a:defRPr>
            </a:lvl1pPr>
            <a:lvl2pPr marL="6858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400">
                <a:solidFill>
                  <a:schemeClr val="bg1">
                    <a:lumMod val="10000"/>
                  </a:schemeClr>
                </a:solidFill>
              </a:defRPr>
            </a:lvl2pPr>
            <a:lvl3pPr marL="11430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200">
                <a:solidFill>
                  <a:schemeClr val="bg1">
                    <a:lumMod val="10000"/>
                  </a:schemeClr>
                </a:solidFill>
              </a:defRPr>
            </a:lvl3pPr>
            <a:lvl4pPr marL="16002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400">
                <a:solidFill>
                  <a:schemeClr val="bg1">
                    <a:lumMod val="10000"/>
                  </a:schemeClr>
                </a:solidFill>
              </a:defRPr>
            </a:lvl4pPr>
            <a:lvl5pPr marL="2057400" indent="-228600">
              <a:lnSpc>
                <a:spcPct val="100000"/>
              </a:lnSpc>
              <a:buFont typeface="Wingdings" panose="05000000000000000000" pitchFamily="2" charset="2"/>
              <a:buChar char="§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2291AF8-93EA-5FD2-07AD-D594659AC23A}"/>
              </a:ext>
            </a:extLst>
          </p:cNvPr>
          <p:cNvSpPr txBox="1"/>
          <p:nvPr/>
        </p:nvSpPr>
        <p:spPr>
          <a:xfrm>
            <a:off x="11347365" y="6358634"/>
            <a:ext cx="50967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8444FD5-7869-469B-9482-6C5A8EF3AA37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Inter" panose="020B0502030000000004" pitchFamily="34" charset="0"/>
                <a:cs typeface="Inter" panose="020B05020300000000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IN" sz="8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Inter" panose="020B0502030000000004" pitchFamily="34" charset="0"/>
              <a:cs typeface="Inter" panose="020B0502030000000004" pitchFamily="34" charset="0"/>
            </a:endParaRPr>
          </a:p>
        </p:txBody>
      </p:sp>
      <p:sp>
        <p:nvSpPr>
          <p:cNvPr id="7" name="Footer Placeholder 8">
            <a:extLst>
              <a:ext uri="{FF2B5EF4-FFF2-40B4-BE49-F238E27FC236}">
                <a16:creationId xmlns:a16="http://schemas.microsoft.com/office/drawing/2014/main" id="{8C35376A-B078-B45A-095A-75442808E41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7450668" y="6345478"/>
            <a:ext cx="4039718" cy="228600"/>
          </a:xfrm>
          <a:prstGeom prst="rect">
            <a:avLst/>
          </a:prstGeom>
        </p:spPr>
        <p:txBody>
          <a:bodyPr/>
          <a:lstStyle>
            <a:lvl1pPr algn="r">
              <a:defRPr sz="8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2687100"/>
      </p:ext>
    </p:extLst>
  </p:cSld>
  <p:clrMapOvr>
    <a:masterClrMapping/>
  </p:clrMapOvr>
  <p:hf hd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5">
            <a:extLst>
              <a:ext uri="{FF2B5EF4-FFF2-40B4-BE49-F238E27FC236}">
                <a16:creationId xmlns:a16="http://schemas.microsoft.com/office/drawing/2014/main" id="{EC4EB8F2-5D05-3757-35EB-352103883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5938" y="260350"/>
            <a:ext cx="11160125" cy="12227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/>
            </a:lvl1pPr>
          </a:lstStyle>
          <a:p>
            <a:pPr lvl="0"/>
            <a:r>
              <a:rPr lang="en-IN" dirty="0"/>
              <a:t>Click to add headline here, your </a:t>
            </a:r>
            <a:br>
              <a:rPr lang="en-IN" dirty="0"/>
            </a:br>
            <a:r>
              <a:rPr lang="en-IN" dirty="0"/>
              <a:t>headline can go max two lines</a:t>
            </a:r>
          </a:p>
        </p:txBody>
      </p:sp>
      <p:sp>
        <p:nvSpPr>
          <p:cNvPr id="3" name="Text Placeholder 18">
            <a:extLst>
              <a:ext uri="{FF2B5EF4-FFF2-40B4-BE49-F238E27FC236}">
                <a16:creationId xmlns:a16="http://schemas.microsoft.com/office/drawing/2014/main" id="{317A83F2-6B75-C536-2415-BDD4DCB817C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6150" y="1491031"/>
            <a:ext cx="11159914" cy="5009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Your subhead line will go here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277281AD-B891-7D9A-4A67-62CF684C18F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5938" y="2087592"/>
            <a:ext cx="11160126" cy="4175185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chemeClr val="bg1">
                    <a:lumMod val="10000"/>
                  </a:schemeClr>
                </a:solidFill>
              </a:defRPr>
            </a:lvl1pPr>
            <a:lvl2pPr marL="6858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400">
                <a:solidFill>
                  <a:schemeClr val="bg1">
                    <a:lumMod val="10000"/>
                  </a:schemeClr>
                </a:solidFill>
              </a:defRPr>
            </a:lvl2pPr>
            <a:lvl3pPr marL="11430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200">
                <a:solidFill>
                  <a:schemeClr val="bg1">
                    <a:lumMod val="10000"/>
                  </a:schemeClr>
                </a:solidFill>
              </a:defRPr>
            </a:lvl3pPr>
            <a:lvl4pPr marL="16002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400">
                <a:solidFill>
                  <a:schemeClr val="bg1">
                    <a:lumMod val="10000"/>
                  </a:schemeClr>
                </a:solidFill>
              </a:defRPr>
            </a:lvl4pPr>
            <a:lvl5pPr marL="2057400" indent="-228600">
              <a:lnSpc>
                <a:spcPct val="100000"/>
              </a:lnSpc>
              <a:buFont typeface="Wingdings" panose="05000000000000000000" pitchFamily="2" charset="2"/>
              <a:buChar char="§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3A3898-3C03-4339-8053-64A8DBC57E52}"/>
              </a:ext>
            </a:extLst>
          </p:cNvPr>
          <p:cNvSpPr txBox="1"/>
          <p:nvPr/>
        </p:nvSpPr>
        <p:spPr>
          <a:xfrm>
            <a:off x="11347365" y="6358634"/>
            <a:ext cx="50967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8444FD5-7869-469B-9482-6C5A8EF3AA37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Inter" panose="020B0502030000000004" pitchFamily="34" charset="0"/>
                <a:cs typeface="Inter" panose="020B05020300000000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IN" sz="8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Inter" panose="020B0502030000000004" pitchFamily="34" charset="0"/>
              <a:cs typeface="Inter" panose="020B0502030000000004" pitchFamily="34" charset="0"/>
            </a:endParaRPr>
          </a:p>
        </p:txBody>
      </p:sp>
      <p:sp>
        <p:nvSpPr>
          <p:cNvPr id="7" name="Footer Placeholder 8">
            <a:extLst>
              <a:ext uri="{FF2B5EF4-FFF2-40B4-BE49-F238E27FC236}">
                <a16:creationId xmlns:a16="http://schemas.microsoft.com/office/drawing/2014/main" id="{44DAF3E7-A39D-6DED-FC59-29DE1733BB0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7450668" y="6345478"/>
            <a:ext cx="4039718" cy="228600"/>
          </a:xfrm>
          <a:prstGeom prst="rect">
            <a:avLst/>
          </a:prstGeom>
        </p:spPr>
        <p:txBody>
          <a:bodyPr/>
          <a:lstStyle>
            <a:lvl1pPr algn="r">
              <a:defRPr sz="8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3920613"/>
      </p:ext>
    </p:extLst>
  </p:cSld>
  <p:clrMapOvr>
    <a:masterClrMapping/>
  </p:clrMapOvr>
  <p:hf hd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5">
            <a:extLst>
              <a:ext uri="{FF2B5EF4-FFF2-40B4-BE49-F238E27FC236}">
                <a16:creationId xmlns:a16="http://schemas.microsoft.com/office/drawing/2014/main" id="{EC4EB8F2-5D05-3757-35EB-352103883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4564" y="260350"/>
            <a:ext cx="5499999" cy="14811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/>
            </a:lvl1pPr>
          </a:lstStyle>
          <a:p>
            <a:r>
              <a:rPr lang="en-US" dirty="0"/>
              <a:t>This is your content Slide</a:t>
            </a:r>
          </a:p>
        </p:txBody>
      </p:sp>
      <p:sp>
        <p:nvSpPr>
          <p:cNvPr id="5" name="Text Placeholder 18">
            <a:extLst>
              <a:ext uri="{FF2B5EF4-FFF2-40B4-BE49-F238E27FC236}">
                <a16:creationId xmlns:a16="http://schemas.microsoft.com/office/drawing/2014/main" id="{D7CB9031-BFAD-DAF3-C397-F67859EA8AE7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524564" y="1879758"/>
            <a:ext cx="5499999" cy="29901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Your </a:t>
            </a:r>
            <a:r>
              <a:rPr lang="en-US" dirty="0" err="1"/>
              <a:t>Subheadline</a:t>
            </a:r>
            <a:r>
              <a:rPr lang="en-US" dirty="0"/>
              <a:t> and text will go here</a:t>
            </a:r>
          </a:p>
        </p:txBody>
      </p:sp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DEADCD67-182F-3111-6F13-242769ADFFF3}"/>
              </a:ext>
            </a:extLst>
          </p:cNvPr>
          <p:cNvSpPr>
            <a:spLocks noGrp="1"/>
          </p:cNvSpPr>
          <p:nvPr>
            <p:ph type="pic" sz="quarter" idx="32" hasCustomPrompt="1"/>
          </p:nvPr>
        </p:nvSpPr>
        <p:spPr>
          <a:xfrm>
            <a:off x="7104063" y="-17253"/>
            <a:ext cx="5087937" cy="6875253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dirty="0"/>
              <a:t>Click icon to </a:t>
            </a:r>
            <a:br>
              <a:rPr lang="en-US" dirty="0"/>
            </a:br>
            <a:r>
              <a:rPr lang="en-US" dirty="0"/>
              <a:t>add picture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65179581"/>
      </p:ext>
    </p:extLst>
  </p:cSld>
  <p:clrMapOvr>
    <a:masterClrMapping/>
  </p:clrMapOvr>
  <p:hf hd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5">
            <a:extLst>
              <a:ext uri="{FF2B5EF4-FFF2-40B4-BE49-F238E27FC236}">
                <a16:creationId xmlns:a16="http://schemas.microsoft.com/office/drawing/2014/main" id="{EC4EB8F2-5D05-3757-35EB-352103883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13351" y="260350"/>
            <a:ext cx="5508623" cy="14811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/>
            </a:lvl1pPr>
          </a:lstStyle>
          <a:p>
            <a:r>
              <a:rPr lang="en-US" dirty="0"/>
              <a:t>This is your content Slide</a:t>
            </a:r>
          </a:p>
        </p:txBody>
      </p:sp>
      <p:sp>
        <p:nvSpPr>
          <p:cNvPr id="5" name="Text Placeholder 18">
            <a:extLst>
              <a:ext uri="{FF2B5EF4-FFF2-40B4-BE49-F238E27FC236}">
                <a16:creationId xmlns:a16="http://schemas.microsoft.com/office/drawing/2014/main" id="{D7CB9031-BFAD-DAF3-C397-F67859EA8AE7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5213350" y="1879758"/>
            <a:ext cx="5508623" cy="29901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Your </a:t>
            </a:r>
            <a:r>
              <a:rPr lang="en-US" dirty="0" err="1"/>
              <a:t>Subheadline</a:t>
            </a:r>
            <a:r>
              <a:rPr lang="en-US" dirty="0"/>
              <a:t> and text will go here</a:t>
            </a:r>
          </a:p>
        </p:txBody>
      </p:sp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DEADCD67-182F-3111-6F13-242769ADFFF3}"/>
              </a:ext>
            </a:extLst>
          </p:cNvPr>
          <p:cNvSpPr>
            <a:spLocks noGrp="1"/>
          </p:cNvSpPr>
          <p:nvPr>
            <p:ph type="pic" sz="quarter" idx="32" hasCustomPrompt="1"/>
          </p:nvPr>
        </p:nvSpPr>
        <p:spPr>
          <a:xfrm>
            <a:off x="0" y="-17253"/>
            <a:ext cx="5087937" cy="6875253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dirty="0"/>
              <a:t>Click icon to </a:t>
            </a:r>
            <a:br>
              <a:rPr lang="en-US" dirty="0"/>
            </a:br>
            <a:r>
              <a:rPr lang="en-US" dirty="0"/>
              <a:t>add picture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F07507-89CC-F6E8-8182-3679E38BC175}"/>
              </a:ext>
            </a:extLst>
          </p:cNvPr>
          <p:cNvSpPr txBox="1"/>
          <p:nvPr/>
        </p:nvSpPr>
        <p:spPr>
          <a:xfrm>
            <a:off x="11347365" y="6358634"/>
            <a:ext cx="50967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8444FD5-7869-469B-9482-6C5A8EF3AA37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Inter" panose="020B0502030000000004" pitchFamily="34" charset="0"/>
                <a:cs typeface="Inter" panose="020B05020300000000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IN" sz="8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Inter" panose="020B0502030000000004" pitchFamily="34" charset="0"/>
              <a:cs typeface="Inter" panose="020B0502030000000004" pitchFamily="34" charset="0"/>
            </a:endParaRPr>
          </a:p>
        </p:txBody>
      </p:sp>
      <p:sp>
        <p:nvSpPr>
          <p:cNvPr id="7" name="Footer Placeholder 8">
            <a:extLst>
              <a:ext uri="{FF2B5EF4-FFF2-40B4-BE49-F238E27FC236}">
                <a16:creationId xmlns:a16="http://schemas.microsoft.com/office/drawing/2014/main" id="{179621E7-37DA-983B-A862-E641D857BFE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7450668" y="6345478"/>
            <a:ext cx="4039718" cy="228600"/>
          </a:xfrm>
          <a:prstGeom prst="rect">
            <a:avLst/>
          </a:prstGeom>
        </p:spPr>
        <p:txBody>
          <a:bodyPr/>
          <a:lstStyle>
            <a:lvl1pPr algn="r">
              <a:defRPr sz="8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5731101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71D76-B664-BE1C-6590-46444E39EA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25F5A0-D705-9766-3013-356D8C1F74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08EEFB-810B-51FC-31FE-0B42539825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786E0-AA91-407F-8B89-6CD31AED70FA}" type="datetimeFigureOut">
              <a:rPr lang="en-IN" smtClean="0"/>
              <a:t>20-07-2023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7EF844-F705-8BEB-A37C-821CF7C0A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AC8C2D-4BDA-48F4-F4C3-2EE5F56D6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6AB95-C899-4002-91C8-16EA43E1C88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5199623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DB649E9-D841-1C20-3890-C44AF7365784}"/>
              </a:ext>
            </a:extLst>
          </p:cNvPr>
          <p:cNvSpPr txBox="1"/>
          <p:nvPr/>
        </p:nvSpPr>
        <p:spPr>
          <a:xfrm>
            <a:off x="11347365" y="6358634"/>
            <a:ext cx="50967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8444FD5-7869-469B-9482-6C5A8EF3AA37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Inter" panose="020B0502030000000004" pitchFamily="34" charset="0"/>
                <a:cs typeface="Inter" panose="020B05020300000000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IN" sz="8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Inter" panose="020B0502030000000004" pitchFamily="34" charset="0"/>
              <a:cs typeface="Inter" panose="020B0502030000000004" pitchFamily="34" charset="0"/>
            </a:endParaRPr>
          </a:p>
        </p:txBody>
      </p:sp>
      <p:sp>
        <p:nvSpPr>
          <p:cNvPr id="2" name="Footer Placeholder 8">
            <a:extLst>
              <a:ext uri="{FF2B5EF4-FFF2-40B4-BE49-F238E27FC236}">
                <a16:creationId xmlns:a16="http://schemas.microsoft.com/office/drawing/2014/main" id="{B112E9F2-9857-5871-5103-9A57C2928D5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7450668" y="6345478"/>
            <a:ext cx="4039718" cy="228600"/>
          </a:xfrm>
          <a:prstGeom prst="rect">
            <a:avLst/>
          </a:prstGeom>
        </p:spPr>
        <p:txBody>
          <a:bodyPr/>
          <a:lstStyle>
            <a:lvl1pPr algn="r">
              <a:defRPr sz="8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5094900"/>
      </p:ext>
    </p:extLst>
  </p:cSld>
  <p:clrMapOvr>
    <a:masterClrMapping/>
  </p:clrMapOvr>
  <p:hf hd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4272DD6-924D-8EB8-5CB9-087A5E418583}"/>
              </a:ext>
            </a:extLst>
          </p:cNvPr>
          <p:cNvSpPr txBox="1"/>
          <p:nvPr/>
        </p:nvSpPr>
        <p:spPr>
          <a:xfrm>
            <a:off x="11347365" y="6358634"/>
            <a:ext cx="50967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8444FD5-7869-469B-9482-6C5A8EF3AA37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Inter" panose="020B0502030000000004" pitchFamily="34" charset="0"/>
                <a:cs typeface="Inter" panose="020B05020300000000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IN" sz="8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Inter" panose="020B0502030000000004" pitchFamily="34" charset="0"/>
              <a:cs typeface="Inter" panose="020B0502030000000004" pitchFamily="34" charset="0"/>
            </a:endParaRPr>
          </a:p>
        </p:txBody>
      </p:sp>
      <p:sp>
        <p:nvSpPr>
          <p:cNvPr id="4" name="Footer Placeholder 8">
            <a:extLst>
              <a:ext uri="{FF2B5EF4-FFF2-40B4-BE49-F238E27FC236}">
                <a16:creationId xmlns:a16="http://schemas.microsoft.com/office/drawing/2014/main" id="{96F0679C-FBD0-B97E-C130-DF695CE95FA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7450668" y="6345478"/>
            <a:ext cx="4039718" cy="228600"/>
          </a:xfrm>
          <a:prstGeom prst="rect">
            <a:avLst/>
          </a:prstGeom>
        </p:spPr>
        <p:txBody>
          <a:bodyPr/>
          <a:lstStyle>
            <a:lvl1pPr algn="r">
              <a:defRPr sz="8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31233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hd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 Slide-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6D1B6267-BC61-4C9A-B33D-5EF24749E91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41662" y="333375"/>
            <a:ext cx="11515375" cy="60373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3600" b="1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3200"/>
            </a:lvl2pPr>
            <a:lvl3pPr marL="914400" indent="0">
              <a:buNone/>
              <a:defRPr sz="28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IN"/>
              <a:t>Click to add headline here</a:t>
            </a: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51DD9BFE-1D67-4554-B12F-407B9D69C925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334964" y="937107"/>
            <a:ext cx="11522073" cy="60373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  <a:defRPr sz="2800" b="1">
                <a:solidFill>
                  <a:schemeClr val="tx2">
                    <a:lumMod val="75000"/>
                  </a:schemeClr>
                </a:solidFill>
                <a:latin typeface="+mj-lt"/>
                <a:cs typeface="Arial" panose="020B0604020202020204" pitchFamily="34" charset="0"/>
              </a:defRPr>
            </a:lvl1pPr>
            <a:lvl2pPr marL="685800" indent="-228600">
              <a:lnSpc>
                <a:spcPct val="100000"/>
              </a:lnSpc>
              <a:buFont typeface="Wingdings" panose="05000000000000000000" pitchFamily="2" charset="2"/>
              <a:buChar char="§"/>
              <a:defRPr/>
            </a:lvl2pPr>
            <a:lvl3pPr marL="1143000" indent="-228600">
              <a:lnSpc>
                <a:spcPct val="100000"/>
              </a:lnSpc>
              <a:buFont typeface="Wingdings" panose="05000000000000000000" pitchFamily="2" charset="2"/>
              <a:buChar char="§"/>
              <a:defRPr/>
            </a:lvl3pPr>
            <a:lvl4pPr marL="1600200" indent="-228600">
              <a:lnSpc>
                <a:spcPct val="100000"/>
              </a:lnSpc>
              <a:buFont typeface="Wingdings" panose="05000000000000000000" pitchFamily="2" charset="2"/>
              <a:buChar char="§"/>
              <a:defRPr/>
            </a:lvl4pPr>
            <a:lvl5pPr marL="2057400" indent="-228600">
              <a:lnSpc>
                <a:spcPct val="100000"/>
              </a:lnSpc>
              <a:buFont typeface="Wingdings" panose="05000000000000000000" pitchFamily="2" charset="2"/>
              <a:buChar char="§"/>
              <a:defRPr sz="1600"/>
            </a:lvl5pPr>
          </a:lstStyle>
          <a:p>
            <a:pPr lvl="0"/>
            <a:r>
              <a:rPr lang="en-US"/>
              <a:t>Your subhead line will go here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9D7B8C8-9BE1-435D-B069-0BCC773BB569}"/>
              </a:ext>
            </a:extLst>
          </p:cNvPr>
          <p:cNvSpPr txBox="1"/>
          <p:nvPr userDrawn="1"/>
        </p:nvSpPr>
        <p:spPr>
          <a:xfrm>
            <a:off x="11347364" y="6478546"/>
            <a:ext cx="50967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8444FD5-7869-469B-9482-6C5A8EF3AA37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IN" sz="8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panose="020B0604020202020204" pitchFamily="34" charset="0"/>
              <a:ea typeface="Inter" panose="020B05020300000000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912322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5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 dirty="0"/>
          </a:p>
        </p:txBody>
      </p:sp>
      <p:sp>
        <p:nvSpPr>
          <p:cNvPr id="735" name="Title Text"/>
          <p:cNvSpPr txBox="1">
            <a:spLocks noGrp="1"/>
          </p:cNvSpPr>
          <p:nvPr>
            <p:ph type="title"/>
          </p:nvPr>
        </p:nvSpPr>
        <p:spPr>
          <a:xfrm>
            <a:off x="2028825" y="946702"/>
            <a:ext cx="4067177" cy="1249846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Title Text</a:t>
            </a:r>
          </a:p>
        </p:txBody>
      </p:sp>
    </p:spTree>
    <p:extLst>
      <p:ext uri="{BB962C8B-B14F-4D97-AF65-F5344CB8AC3E}">
        <p14:creationId xmlns:p14="http://schemas.microsoft.com/office/powerpoint/2010/main" val="2528953608"/>
      </p:ext>
    </p:extLst>
  </p:cSld>
  <p:clrMapOvr>
    <a:masterClrMapping/>
  </p:clrMapOvr>
  <p:transition spd="med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3F05E-441A-1F94-329C-26B935AAE8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28CB04-5061-3CEA-0E0B-97CF9AD598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82A88A-1514-93C9-CC80-9239745A1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7E3D6-D8DB-4F26-B3C1-EDC3E1732F38}" type="datetimeFigureOut">
              <a:rPr lang="en-US" smtClean="0"/>
              <a:t>7/20/2023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6A730F-AFC9-C209-94FD-E50960A89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7F6719-F572-FAC5-EBB0-E58224E73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D40C7-2DF1-47DE-8842-30D50E79D6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53021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4C41C-4EA2-71BD-EE0C-60933F978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C06956-3553-F1C4-36B4-710D890BD1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99A2E6-4714-1C1F-B605-CC4ECE596D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7E3D6-D8DB-4F26-B3C1-EDC3E1732F38}" type="datetimeFigureOut">
              <a:rPr lang="en-US" smtClean="0"/>
              <a:t>7/20/2023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54579E-504F-ECFD-6B9E-FB955D2542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65535F-6B99-85A2-6D98-396A1DFDD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D40C7-2DF1-47DE-8842-30D50E79D6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91455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C515F-5EBB-F8F4-8925-9549F30E5B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0F4A14-AD7C-AC87-AED0-2E553C7D4E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4D6765-9D04-AF7D-B314-0A2E50F80D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7E3D6-D8DB-4F26-B3C1-EDC3E1732F38}" type="datetimeFigureOut">
              <a:rPr lang="en-US" smtClean="0"/>
              <a:t>7/20/2023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D06F30-3D03-006F-D9A9-3D18A8CCB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D700FB-F99D-0302-0C06-C649FD6AD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D40C7-2DF1-47DE-8842-30D50E79D6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74154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1FB56-EAFF-6CAB-F007-100C616F0B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BF1236-D748-75BD-4ADE-92888B7054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B721DC-827A-B11B-31FE-9D2FE82449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770AC9-31E7-5758-00C3-40820D2A8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7E3D6-D8DB-4F26-B3C1-EDC3E1732F38}" type="datetimeFigureOut">
              <a:rPr lang="en-US" smtClean="0"/>
              <a:t>7/20/2023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F7E700-98C1-5E9E-E6FD-D9A9CC220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99E23E-50EC-36BD-D00A-41E322338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D40C7-2DF1-47DE-8842-30D50E79D6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99739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556E0-6857-E4E9-3E42-91216A289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2C8080-31B9-1062-710E-1AF79C8BD4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08BD78-15E2-88C9-B901-35064B2C58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7DD27A-FF5B-58AD-D631-3370532948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FFCA53-5011-F1CC-8A83-A6865EC1AF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258A741-96B9-7AB4-D1EC-9F0E4B791D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7E3D6-D8DB-4F26-B3C1-EDC3E1732F38}" type="datetimeFigureOut">
              <a:rPr lang="en-US" smtClean="0"/>
              <a:t>7/20/2023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053711-DBEB-2F8C-0292-D4C0F4C41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0ACE3-2F80-086C-2068-CF032A204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D40C7-2DF1-47DE-8842-30D50E79D6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16322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289042-33E1-A79A-45B7-4A1D0B2C1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EFAC07E-471B-5E46-758C-0D7543F20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7E3D6-D8DB-4F26-B3C1-EDC3E1732F38}" type="datetimeFigureOut">
              <a:rPr lang="en-US" smtClean="0"/>
              <a:t>7/20/2023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84B3E6-EC51-FB64-BDFE-ABF92A7C9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213845-3419-A6B8-840A-3BFB83350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D40C7-2DF1-47DE-8842-30D50E79D6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325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2E988-F200-BE81-DF91-88B3E26D6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7319DD-4E0D-17CA-FB70-22E0F64312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55E7FF-F9C7-6EAA-F809-583A2A2B0B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15F899-319A-E02E-2337-D720C5378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786E0-AA91-407F-8B89-6CD31AED70FA}" type="datetimeFigureOut">
              <a:rPr lang="en-IN" smtClean="0"/>
              <a:t>20-07-2023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1E20C6-DE3F-CF8A-0E45-3CCD44F19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B8F12F-CAC7-0343-185C-1504474E6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6AB95-C899-4002-91C8-16EA43E1C88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17204850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4DD813-29CE-8686-09D5-EE27710146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7E3D6-D8DB-4F26-B3C1-EDC3E1732F38}" type="datetimeFigureOut">
              <a:rPr lang="en-US" smtClean="0"/>
              <a:t>7/20/2023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51E214-D115-E52E-4C5B-7598B9FC4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B30929-8F04-CF89-724E-48ABAACCA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D40C7-2DF1-47DE-8842-30D50E79D6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4137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9ADF6-ABB6-4C82-3981-272658D17C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60540A-1E18-774F-4AD6-D79283D61B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201EAD-E123-616A-BDB0-F478D4E23A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6981BD-FC5D-4757-AEB2-BF40642C4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7E3D6-D8DB-4F26-B3C1-EDC3E1732F38}" type="datetimeFigureOut">
              <a:rPr lang="en-US" smtClean="0"/>
              <a:t>7/20/2023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3AEBAD-688A-CC88-CB30-E50AADD54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B0364E-3AB8-E286-A82F-FB9E22F1C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D40C7-2DF1-47DE-8842-30D50E79D6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134724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21EB6-5A55-89FA-868F-2632AA3BC2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C5614B1-6345-A9EC-5994-DFEABE738A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0E3F01-61C0-626C-290A-C75844C198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B1EB1A-9CCB-D5BE-D7EF-E868313EE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7E3D6-D8DB-4F26-B3C1-EDC3E1732F38}" type="datetimeFigureOut">
              <a:rPr lang="en-US" smtClean="0"/>
              <a:t>7/20/2023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0EC37A-676F-E443-A1F8-869151886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872185-26F3-5909-43D7-D46DE9C62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D40C7-2DF1-47DE-8842-30D50E79D6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75502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7E7CF-E3E9-8BF3-4B7B-8E72E94F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43096E-BD5E-D407-282B-B3ABD1F149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F3E460-9061-D649-BABC-FC1CE2AA3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7E3D6-D8DB-4F26-B3C1-EDC3E1732F38}" type="datetimeFigureOut">
              <a:rPr lang="en-US" smtClean="0"/>
              <a:t>7/20/2023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3F3B91-DBD3-18E4-AC41-047F55E8C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BFF23D-D7F2-D1A3-4E87-C234F334A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D40C7-2DF1-47DE-8842-30D50E79D6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96656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BA4118-CDFA-E579-5CD9-3EFCDEA359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CCF25B-6D10-0D34-DD2B-706C49D7FC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A6962D-D102-1492-3CA1-1016C0844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7E3D6-D8DB-4F26-B3C1-EDC3E1732F38}" type="datetimeFigureOut">
              <a:rPr lang="en-US" smtClean="0"/>
              <a:t>7/20/2023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6CE27E-FF04-5B14-5D39-6D4AE42D5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3B9148-B79B-1829-6BDD-C73F8EFD7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D40C7-2DF1-47DE-8842-30D50E79D6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57900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7FC31AC5-6A92-4C83-B471-91B9F3A61B8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40244" y="340244"/>
            <a:ext cx="3593582" cy="308875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3600" b="1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3200"/>
            </a:lvl2pPr>
            <a:lvl3pPr marL="914400" indent="0">
              <a:buNone/>
              <a:defRPr sz="28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IN"/>
              <a:t>Click to add Headline here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95F250DC-CD81-4144-85BE-E3A466830BF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933827" y="339995"/>
            <a:ext cx="7916108" cy="5904570"/>
          </a:xfrm>
          <a:prstGeom prst="rect">
            <a:avLst/>
          </a:prstGeom>
          <a:ln>
            <a:noFill/>
          </a:ln>
        </p:spPr>
        <p:txBody>
          <a:bodyPr/>
          <a:lstStyle>
            <a:lvl1pPr marL="514350" marR="0" indent="-51435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SzPct val="80000"/>
              <a:buFont typeface="+mj-lt"/>
              <a:buAutoNum type="arabicPeriod"/>
              <a:tabLst/>
              <a:defRPr sz="2800" b="1">
                <a:solidFill>
                  <a:schemeClr val="tx2">
                    <a:lumMod val="7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0"/>
            <a:br>
              <a:rPr lang="en-US"/>
            </a:br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B407357-FE3C-42FE-BB89-3EE8FB5044F4}"/>
              </a:ext>
            </a:extLst>
          </p:cNvPr>
          <p:cNvSpPr txBox="1"/>
          <p:nvPr userDrawn="1"/>
        </p:nvSpPr>
        <p:spPr>
          <a:xfrm>
            <a:off x="11340261" y="6478546"/>
            <a:ext cx="50967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8444FD5-7869-469B-9482-6C5A8EF3AA37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IN" sz="8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panose="020B0604020202020204" pitchFamily="34" charset="0"/>
              <a:ea typeface="Inter" panose="020B05020300000000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 descr="A picture containing text&#10;&#10;Description automatically generated">
            <a:extLst>
              <a:ext uri="{FF2B5EF4-FFF2-40B4-BE49-F238E27FC236}">
                <a16:creationId xmlns:a16="http://schemas.microsoft.com/office/drawing/2014/main" id="{7050F3C3-2A3E-1313-C455-2AC739B75B9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933" y="6439399"/>
            <a:ext cx="1223270" cy="305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58126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orient="horz" pos="210">
          <p15:clr>
            <a:srgbClr val="FBAE40"/>
          </p15:clr>
        </p15:guide>
        <p15:guide id="4" orient="horz" pos="4110">
          <p15:clr>
            <a:srgbClr val="FBAE40"/>
          </p15:clr>
        </p15:guide>
        <p15:guide id="5" pos="211">
          <p15:clr>
            <a:srgbClr val="FBAE40"/>
          </p15:clr>
        </p15:guide>
        <p15:guide id="6" pos="7469">
          <p15:clr>
            <a:srgbClr val="FBAE40"/>
          </p15:clr>
        </p15:guide>
      </p15:sldGuideLst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>
            <a:extLst>
              <a:ext uri="{FF2B5EF4-FFF2-40B4-BE49-F238E27FC236}">
                <a16:creationId xmlns:a16="http://schemas.microsoft.com/office/drawing/2014/main" id="{EFC20AC8-13A5-4D4B-B158-AAA63A65E2F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ADC0778E-7571-433F-9CC2-70FEBBD4632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5607" y="510730"/>
            <a:ext cx="8334697" cy="154888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000" b="1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bg1"/>
                </a:solidFill>
              </a:defRPr>
            </a:lvl2pPr>
            <a:lvl3pPr marL="914400" indent="0" algn="ctr">
              <a:buNone/>
              <a:defRPr>
                <a:solidFill>
                  <a:schemeClr val="bg1"/>
                </a:solidFill>
              </a:defRPr>
            </a:lvl3pPr>
            <a:lvl4pPr marL="1371600" indent="0" algn="ctr">
              <a:buNone/>
              <a:defRPr>
                <a:solidFill>
                  <a:schemeClr val="bg1"/>
                </a:solidFill>
              </a:defRPr>
            </a:lvl4pPr>
            <a:lvl5pPr marL="1828800" indent="0" algn="ctr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This is Your Section Slide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7971D5B8-8730-474B-A7C0-FCAFD08B6DD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15938" y="2376880"/>
            <a:ext cx="8334375" cy="17018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000" b="1">
                <a:solidFill>
                  <a:schemeClr val="tx2">
                    <a:lumMod val="75000"/>
                  </a:schemeClr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14" name="Text Placeholder 19">
            <a:extLst>
              <a:ext uri="{FF2B5EF4-FFF2-40B4-BE49-F238E27FC236}">
                <a16:creationId xmlns:a16="http://schemas.microsoft.com/office/drawing/2014/main" id="{B99992CE-38B4-473F-B38A-11777BB7D4E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24563" y="2835949"/>
            <a:ext cx="5511619" cy="3756939"/>
          </a:xfrm>
          <a:prstGeom prst="rect">
            <a:avLst/>
          </a:prstGeom>
        </p:spPr>
        <p:txBody>
          <a:bodyPr anchor="b"/>
          <a:lstStyle>
            <a:lvl1pPr marL="0" indent="0" algn="r">
              <a:buNone/>
              <a:defRPr sz="30000" b="1" i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  <a:ea typeface="Inter bold" panose="02000803000000020004" pitchFamily="2" charset="0"/>
                <a:cs typeface="Arial" panose="020B0604020202020204" pitchFamily="34" charset="0"/>
              </a:defRPr>
            </a:lvl1pPr>
            <a:lvl2pPr marL="457200" indent="0">
              <a:buNone/>
              <a:defRPr sz="30000" b="1">
                <a:solidFill>
                  <a:srgbClr val="A5B4BF"/>
                </a:solidFill>
              </a:defRPr>
            </a:lvl2pPr>
            <a:lvl3pPr marL="914400" indent="0">
              <a:buNone/>
              <a:defRPr sz="30000" b="1">
                <a:solidFill>
                  <a:srgbClr val="A5B4BF"/>
                </a:solidFill>
              </a:defRPr>
            </a:lvl3pPr>
            <a:lvl4pPr marL="1371600" indent="0">
              <a:buNone/>
              <a:defRPr sz="30000" b="1">
                <a:solidFill>
                  <a:srgbClr val="A5B4BF"/>
                </a:solidFill>
              </a:defRPr>
            </a:lvl4pPr>
            <a:lvl5pPr marL="1828800" indent="0">
              <a:buNone/>
              <a:defRPr sz="30000" b="1">
                <a:solidFill>
                  <a:srgbClr val="A5B4BF"/>
                </a:solidFill>
              </a:defRPr>
            </a:lvl5pPr>
          </a:lstStyle>
          <a:p>
            <a:pPr lvl="0"/>
            <a:r>
              <a:rPr lang="en-US"/>
              <a:t>01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5786890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With Client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087370E-1B34-40F3-98FE-ACB4DD43FACA}"/>
              </a:ext>
            </a:extLst>
          </p:cNvPr>
          <p:cNvSpPr/>
          <p:nvPr userDrawn="1"/>
        </p:nvSpPr>
        <p:spPr>
          <a:xfrm>
            <a:off x="0" y="6313133"/>
            <a:ext cx="12192000" cy="54346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448DA486-AA4E-4480-93E6-8BB4FCF156C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41662" y="234468"/>
            <a:ext cx="11510259" cy="54381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3600" b="1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3200"/>
            </a:lvl2pPr>
            <a:lvl3pPr marL="914400" indent="0">
              <a:buNone/>
              <a:defRPr sz="28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IN"/>
              <a:t>Click to add headline here</a:t>
            </a:r>
          </a:p>
          <a:p>
            <a:pPr lvl="0"/>
            <a:endParaRPr lang="en-IN"/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BE605BAE-0E1F-4D13-A1F7-51B68A4876EE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334964" y="796354"/>
            <a:ext cx="11523660" cy="503057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  <a:defRPr sz="2800" b="1">
                <a:solidFill>
                  <a:schemeClr val="tx2">
                    <a:lumMod val="7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685800" indent="-228600">
              <a:lnSpc>
                <a:spcPct val="100000"/>
              </a:lnSpc>
              <a:buFont typeface="Wingdings" panose="05000000000000000000" pitchFamily="2" charset="2"/>
              <a:buChar char="§"/>
              <a:defRPr/>
            </a:lvl2pPr>
            <a:lvl3pPr marL="1143000" indent="-228600">
              <a:lnSpc>
                <a:spcPct val="100000"/>
              </a:lnSpc>
              <a:buFont typeface="Wingdings" panose="05000000000000000000" pitchFamily="2" charset="2"/>
              <a:buChar char="§"/>
              <a:defRPr/>
            </a:lvl3pPr>
            <a:lvl4pPr marL="1600200" indent="-228600">
              <a:lnSpc>
                <a:spcPct val="100000"/>
              </a:lnSpc>
              <a:buFont typeface="Wingdings" panose="05000000000000000000" pitchFamily="2" charset="2"/>
              <a:buChar char="§"/>
              <a:defRPr/>
            </a:lvl4pPr>
            <a:lvl5pPr marL="2057400" indent="-228600">
              <a:lnSpc>
                <a:spcPct val="100000"/>
              </a:lnSpc>
              <a:buFont typeface="Wingdings" panose="05000000000000000000" pitchFamily="2" charset="2"/>
              <a:buChar char="§"/>
              <a:defRPr sz="1600"/>
            </a:lvl5pPr>
          </a:lstStyle>
          <a:p>
            <a:pPr lvl="0"/>
            <a:r>
              <a:rPr lang="en-US"/>
              <a:t>Your subhead line will go here</a:t>
            </a:r>
          </a:p>
        </p:txBody>
      </p: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96A02512-2C27-425F-B3A4-9731284AA66F}"/>
              </a:ext>
            </a:extLst>
          </p:cNvPr>
          <p:cNvSpPr>
            <a:spLocks noGrp="1"/>
          </p:cNvSpPr>
          <p:nvPr>
            <p:ph type="pic" sz="quarter" idx="39" hasCustomPrompt="1"/>
          </p:nvPr>
        </p:nvSpPr>
        <p:spPr>
          <a:xfrm>
            <a:off x="10117136" y="6392863"/>
            <a:ext cx="1741488" cy="32385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05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Insert Logo</a:t>
            </a:r>
            <a:endParaRPr lang="en-IN"/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EC5CFBCB-7B80-40BE-947D-42D0F000301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34963" y="1373126"/>
            <a:ext cx="11523661" cy="4815442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  <a:lvl2pPr marL="6858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2pPr>
            <a:lvl3pPr marL="11430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3pPr>
            <a:lvl4pPr marL="16002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400">
                <a:solidFill>
                  <a:schemeClr val="bg1">
                    <a:lumMod val="10000"/>
                  </a:schemeClr>
                </a:solidFill>
              </a:defRPr>
            </a:lvl4pPr>
            <a:lvl5pPr marL="2057400" indent="-228600">
              <a:lnSpc>
                <a:spcPct val="100000"/>
              </a:lnSpc>
              <a:buFont typeface="Wingdings" panose="05000000000000000000" pitchFamily="2" charset="2"/>
              <a:buChar char="§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3" name="Picture 2" descr="A picture containing text&#10;&#10;Description automatically generated">
            <a:extLst>
              <a:ext uri="{FF2B5EF4-FFF2-40B4-BE49-F238E27FC236}">
                <a16:creationId xmlns:a16="http://schemas.microsoft.com/office/drawing/2014/main" id="{8D5E49A7-6877-E071-73D4-51D8A3E5035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933" y="6439399"/>
            <a:ext cx="1223270" cy="305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36660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840">
          <p15:clr>
            <a:srgbClr val="FBAE40"/>
          </p15:clr>
        </p15:guide>
      </p15:sldGuideLst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hank You with NextSteps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71FA577A-53AB-43AC-B04D-59B39F9B5BBC}"/>
              </a:ext>
            </a:extLst>
          </p:cNvPr>
          <p:cNvSpPr txBox="1"/>
          <p:nvPr userDrawn="1"/>
        </p:nvSpPr>
        <p:spPr>
          <a:xfrm>
            <a:off x="11503361" y="6432391"/>
            <a:ext cx="50967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8444FD5-7869-469B-9482-6C5A8EF3AA37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IN" sz="8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Inter" panose="020B05020300000000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 Placeholder 6">
            <a:extLst>
              <a:ext uri="{FF2B5EF4-FFF2-40B4-BE49-F238E27FC236}">
                <a16:creationId xmlns:a16="http://schemas.microsoft.com/office/drawing/2014/main" id="{1396AB92-0C8D-4D25-A7B1-E0A8996FB76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154738" y="668070"/>
            <a:ext cx="5521325" cy="1073418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000" b="1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bg1"/>
                </a:solidFill>
              </a:defRPr>
            </a:lvl2pPr>
            <a:lvl3pPr marL="914400" indent="0" algn="ctr">
              <a:buNone/>
              <a:defRPr>
                <a:solidFill>
                  <a:schemeClr val="bg1"/>
                </a:solidFill>
              </a:defRPr>
            </a:lvl3pPr>
            <a:lvl4pPr marL="1371600" indent="0" algn="ctr">
              <a:buNone/>
              <a:defRPr>
                <a:solidFill>
                  <a:schemeClr val="bg1"/>
                </a:solidFill>
              </a:defRPr>
            </a:lvl4pPr>
            <a:lvl5pPr marL="1828800" indent="0" algn="ctr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Next steps</a:t>
            </a:r>
          </a:p>
        </p:txBody>
      </p:sp>
      <p:sp>
        <p:nvSpPr>
          <p:cNvPr id="20" name="Text Placeholder 6">
            <a:extLst>
              <a:ext uri="{FF2B5EF4-FFF2-40B4-BE49-F238E27FC236}">
                <a16:creationId xmlns:a16="http://schemas.microsoft.com/office/drawing/2014/main" id="{24AF3162-525F-413F-A948-CDFB7784DF0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67110" y="1741488"/>
            <a:ext cx="5508953" cy="3902075"/>
          </a:xfrm>
          <a:prstGeom prst="rect">
            <a:avLst/>
          </a:prstGeom>
        </p:spPr>
        <p:txBody>
          <a:bodyPr anchor="t"/>
          <a:lstStyle>
            <a:lvl1pPr marL="360000" indent="-360000" algn="l">
              <a:lnSpc>
                <a:spcPct val="100000"/>
              </a:lnSpc>
              <a:spcBef>
                <a:spcPts val="30"/>
              </a:spcBef>
              <a:spcAft>
                <a:spcPts val="30"/>
              </a:spcAft>
              <a:buClr>
                <a:schemeClr val="accent2">
                  <a:lumMod val="40000"/>
                  <a:lumOff val="60000"/>
                </a:schemeClr>
              </a:buClr>
              <a:buSzPct val="80000"/>
              <a:buAutoNum type="arabicPeriod"/>
              <a:defRPr sz="3600" b="1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bg1"/>
                </a:solidFill>
              </a:defRPr>
            </a:lvl2pPr>
            <a:lvl3pPr marL="914400" indent="0" algn="ctr">
              <a:buNone/>
              <a:defRPr>
                <a:solidFill>
                  <a:schemeClr val="bg1"/>
                </a:solidFill>
              </a:defRPr>
            </a:lvl3pPr>
            <a:lvl4pPr marL="1371600" indent="0" algn="ctr">
              <a:buNone/>
              <a:defRPr>
                <a:solidFill>
                  <a:schemeClr val="bg1"/>
                </a:solidFill>
              </a:defRPr>
            </a:lvl4pPr>
            <a:lvl5pPr marL="1828800" indent="0" algn="ctr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 Next steps</a:t>
            </a:r>
          </a:p>
          <a:p>
            <a:pPr lvl="0"/>
            <a:r>
              <a:rPr lang="en-US"/>
              <a:t> Next steps</a:t>
            </a:r>
          </a:p>
          <a:p>
            <a:pPr lvl="0"/>
            <a:r>
              <a:rPr lang="en-US"/>
              <a:t> Next steps</a:t>
            </a:r>
          </a:p>
          <a:p>
            <a:pPr lvl="0"/>
            <a:r>
              <a:rPr lang="en-US"/>
              <a:t> Next steps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FABFB22-A56F-4FD8-9690-99E0961BE111}"/>
              </a:ext>
            </a:extLst>
          </p:cNvPr>
          <p:cNvSpPr txBox="1"/>
          <p:nvPr userDrawn="1"/>
        </p:nvSpPr>
        <p:spPr>
          <a:xfrm>
            <a:off x="334963" y="931859"/>
            <a:ext cx="5446712" cy="26495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500" b="1" i="1">
                <a:solidFill>
                  <a:schemeClr val="bg1">
                    <a:alpha val="50000"/>
                  </a:schemeClr>
                </a:solidFill>
                <a:latin typeface="+mj-lt"/>
                <a:ea typeface="Inter Extra Bold" panose="02000903000000020004" pitchFamily="2" charset="0"/>
                <a:cs typeface="Arial" panose="020B0604020202020204" pitchFamily="34" charset="0"/>
              </a:rPr>
              <a:t>THANK YOU</a:t>
            </a:r>
          </a:p>
        </p:txBody>
      </p:sp>
      <p:pic>
        <p:nvPicPr>
          <p:cNvPr id="2" name="Picture 1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11780B80-AE2E-76D7-A295-1090767122C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438" y="6432019"/>
            <a:ext cx="1208177" cy="302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84640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White Cover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C1A7221-DF3E-4061-8B27-501A6C066DA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057" r="12767"/>
          <a:stretch/>
        </p:blipFill>
        <p:spPr>
          <a:xfrm>
            <a:off x="2966125" y="0"/>
            <a:ext cx="9225875" cy="6858000"/>
          </a:xfrm>
          <a:prstGeom prst="rect">
            <a:avLst/>
          </a:prstGeom>
        </p:spPr>
      </p:pic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BF32258B-6C82-412A-9A5A-899A8381DFD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40244" y="506904"/>
            <a:ext cx="5755756" cy="30774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2">
                    <a:lumMod val="50000"/>
                  </a:schemeClr>
                </a:solidFill>
                <a:latin typeface="+mn-lt"/>
                <a:ea typeface="Inter" panose="020B0502030000000004" pitchFamily="34" charset="0"/>
                <a:cs typeface="Arial" panose="020B0604020202020204" pitchFamily="34" charset="0"/>
              </a:defRPr>
            </a:lvl1pPr>
            <a:lvl2pPr marL="457200" indent="0" algn="l">
              <a:buNone/>
              <a:defRPr/>
            </a:lvl2pPr>
          </a:lstStyle>
          <a:p>
            <a:pPr lvl="0"/>
            <a:r>
              <a:rPr lang="en-US"/>
              <a:t>Services / Solutions / Category name</a:t>
            </a:r>
            <a:endParaRPr lang="en-IN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CC76930C-31C6-457B-8525-9B34C31FBB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0244" y="814648"/>
            <a:ext cx="5755756" cy="1795549"/>
          </a:xfrm>
          <a:prstGeom prst="rect">
            <a:avLst/>
          </a:prstGeom>
        </p:spPr>
        <p:txBody>
          <a:bodyPr anchor="t"/>
          <a:lstStyle>
            <a:lvl1pPr>
              <a:lnSpc>
                <a:spcPct val="100000"/>
              </a:lnSpc>
              <a:defRPr b="1">
                <a:solidFill>
                  <a:schemeClr val="bg1"/>
                </a:solidFill>
                <a:latin typeface="+mj-lt"/>
                <a:ea typeface="Inter Bold" panose="02000803000000020004" pitchFamily="2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9062A76F-FF75-465E-AE2A-881725681F4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40243" y="2656902"/>
            <a:ext cx="5755756" cy="185261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2800" b="0">
                <a:solidFill>
                  <a:schemeClr val="bg2">
                    <a:lumMod val="75000"/>
                  </a:schemeClr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sub-headline</a:t>
            </a:r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ED27A722-1C53-4148-87FF-3884922615A1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3376127" y="6035540"/>
            <a:ext cx="2215880" cy="461432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2">
                    <a:lumMod val="90000"/>
                  </a:schemeClr>
                </a:solidFill>
              </a:defRPr>
            </a:lvl1pPr>
          </a:lstStyle>
          <a:p>
            <a:r>
              <a:rPr lang="en-US"/>
              <a:t>Logo here</a:t>
            </a:r>
            <a:endParaRPr lang="en-IN"/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A46665D3-337E-45A4-8B28-AAE036B82888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40242" y="5048996"/>
            <a:ext cx="5755757" cy="2453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solidFill>
                  <a:schemeClr val="tx2">
                    <a:lumMod val="50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5pPr marL="1828800" indent="0">
              <a:buNone/>
              <a:defRPr/>
            </a:lvl5pPr>
          </a:lstStyle>
          <a:p>
            <a:pPr lvl="0"/>
            <a:r>
              <a:rPr lang="en-US"/>
              <a:t>First Last Name  |  InfoCepts Job Title  </a:t>
            </a:r>
            <a:endParaRPr lang="en-IN"/>
          </a:p>
        </p:txBody>
      </p:sp>
      <p:sp>
        <p:nvSpPr>
          <p:cNvPr id="20" name="Text Placeholder 4">
            <a:extLst>
              <a:ext uri="{FF2B5EF4-FFF2-40B4-BE49-F238E27FC236}">
                <a16:creationId xmlns:a16="http://schemas.microsoft.com/office/drawing/2014/main" id="{E86E316C-A09A-4D3D-A387-093CEFDCA57B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40242" y="5312812"/>
            <a:ext cx="5755757" cy="2453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solidFill>
                  <a:schemeClr val="tx2">
                    <a:lumMod val="50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5pPr marL="1828800" indent="0">
              <a:buNone/>
              <a:defRPr/>
            </a:lvl5pPr>
          </a:lstStyle>
          <a:p>
            <a:pPr lvl="0"/>
            <a:r>
              <a:rPr lang="en-US"/>
              <a:t>Location  |  Date</a:t>
            </a:r>
            <a:endParaRPr lang="en-IN"/>
          </a:p>
        </p:txBody>
      </p:sp>
      <p:pic>
        <p:nvPicPr>
          <p:cNvPr id="2" name="Picture 1" descr="A picture containing text&#10;&#10;Description automatically generated">
            <a:extLst>
              <a:ext uri="{FF2B5EF4-FFF2-40B4-BE49-F238E27FC236}">
                <a16:creationId xmlns:a16="http://schemas.microsoft.com/office/drawing/2014/main" id="{8A796E59-5571-0D57-07F4-B9A6DC7330A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242" y="5952713"/>
            <a:ext cx="2443376" cy="610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7239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36A4E-AB97-EBC4-03F5-D124F10153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F5F5C0-609B-7A93-B370-AB8B5AC765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3FEF2A-2EF4-5FF7-AD27-8A83BA6375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92FED9-3E80-BEFF-DB47-91A538F023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7000F9-C0B1-7581-45F2-13A9CFD9BB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7CE578-CEB3-B9BE-69CC-59D7D4A088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786E0-AA91-407F-8B89-6CD31AED70FA}" type="datetimeFigureOut">
              <a:rPr lang="en-IN" smtClean="0"/>
              <a:t>20-07-2023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D9961DA-0E36-F535-E8DA-826689749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A9B2EAF-C0F3-EF97-0371-F2B95809F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6AB95-C899-4002-91C8-16EA43E1C88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88010893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ne Line 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9193E745-961E-45EC-9762-54BDD10D0CE8}"/>
              </a:ext>
            </a:extLst>
          </p:cNvPr>
          <p:cNvSpPr>
            <a:spLocks noGrp="1"/>
          </p:cNvSpPr>
          <p:nvPr>
            <p:ph type="pic" sz="quarter" idx="39" hasCustomPrompt="1"/>
          </p:nvPr>
        </p:nvSpPr>
        <p:spPr>
          <a:xfrm>
            <a:off x="10117136" y="6392863"/>
            <a:ext cx="1741488" cy="32385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05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Insert Logo</a:t>
            </a:r>
            <a:endParaRPr lang="en-IN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F0541745-E27C-4A05-BEDA-8C5EBBBCF5F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34963" y="1348954"/>
            <a:ext cx="11523661" cy="4839613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  <a:lvl2pPr marL="6858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2pPr>
            <a:lvl3pPr marL="11430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3pPr>
            <a:lvl4pPr marL="16002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400">
                <a:solidFill>
                  <a:schemeClr val="bg1">
                    <a:lumMod val="10000"/>
                  </a:schemeClr>
                </a:solidFill>
              </a:defRPr>
            </a:lvl4pPr>
            <a:lvl5pPr marL="2057400" indent="-228600">
              <a:lnSpc>
                <a:spcPct val="100000"/>
              </a:lnSpc>
              <a:buFont typeface="Wingdings" panose="05000000000000000000" pitchFamily="2" charset="2"/>
              <a:buChar char="§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6D1B6267-BC61-4C9A-B33D-5EF24749E91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41662" y="234468"/>
            <a:ext cx="11510259" cy="54381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3600" b="1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3200"/>
            </a:lvl2pPr>
            <a:lvl3pPr marL="914400" indent="0">
              <a:buNone/>
              <a:defRPr sz="28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IN"/>
              <a:t>Click to add headline here</a:t>
            </a: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51DD9BFE-1D67-4554-B12F-407B9D69C925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334964" y="796354"/>
            <a:ext cx="11523660" cy="503057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  <a:defRPr sz="2800" b="1">
                <a:solidFill>
                  <a:schemeClr val="tx2">
                    <a:lumMod val="75000"/>
                  </a:schemeClr>
                </a:solidFill>
                <a:latin typeface="+mj-lt"/>
                <a:cs typeface="Arial" panose="020B0604020202020204" pitchFamily="34" charset="0"/>
              </a:defRPr>
            </a:lvl1pPr>
            <a:lvl2pPr marL="685800" indent="-228600">
              <a:lnSpc>
                <a:spcPct val="100000"/>
              </a:lnSpc>
              <a:buFont typeface="Wingdings" panose="05000000000000000000" pitchFamily="2" charset="2"/>
              <a:buChar char="§"/>
              <a:defRPr/>
            </a:lvl2pPr>
            <a:lvl3pPr marL="1143000" indent="-228600">
              <a:lnSpc>
                <a:spcPct val="100000"/>
              </a:lnSpc>
              <a:buFont typeface="Wingdings" panose="05000000000000000000" pitchFamily="2" charset="2"/>
              <a:buChar char="§"/>
              <a:defRPr/>
            </a:lvl3pPr>
            <a:lvl4pPr marL="1600200" indent="-228600">
              <a:lnSpc>
                <a:spcPct val="100000"/>
              </a:lnSpc>
              <a:buFont typeface="Wingdings" panose="05000000000000000000" pitchFamily="2" charset="2"/>
              <a:buChar char="§"/>
              <a:defRPr/>
            </a:lvl4pPr>
            <a:lvl5pPr marL="2057400" indent="-228600">
              <a:lnSpc>
                <a:spcPct val="100000"/>
              </a:lnSpc>
              <a:buFont typeface="Wingdings" panose="05000000000000000000" pitchFamily="2" charset="2"/>
              <a:buChar char="§"/>
              <a:defRPr sz="1600"/>
            </a:lvl5pPr>
          </a:lstStyle>
          <a:p>
            <a:pPr lvl="0"/>
            <a:r>
              <a:rPr lang="en-US"/>
              <a:t>Your subhead line will go here</a:t>
            </a:r>
          </a:p>
        </p:txBody>
      </p:sp>
      <p:pic>
        <p:nvPicPr>
          <p:cNvPr id="2" name="Picture 1" descr="A picture containing text&#10;&#10;Description automatically generated">
            <a:extLst>
              <a:ext uri="{FF2B5EF4-FFF2-40B4-BE49-F238E27FC236}">
                <a16:creationId xmlns:a16="http://schemas.microsoft.com/office/drawing/2014/main" id="{B69D8D87-CE1F-AF11-9E6C-D864E359F0C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933" y="6439399"/>
            <a:ext cx="1223270" cy="305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9622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B9540-46DF-25BC-E2C7-5C2FABE01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CE6ACE-A1D9-DE0B-B6C5-6D241F8A4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786E0-AA91-407F-8B89-6CD31AED70FA}" type="datetimeFigureOut">
              <a:rPr lang="en-IN" smtClean="0"/>
              <a:t>20-07-2023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D954BB-ECF8-E724-E97F-6A0B45E25E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CEADBE-82BB-96DA-EBF1-2D132F546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6AB95-C899-4002-91C8-16EA43E1C88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784923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E10EBBA-3C23-8F4D-B3CC-319CE6180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786E0-AA91-407F-8B89-6CD31AED70FA}" type="datetimeFigureOut">
              <a:rPr lang="en-IN" smtClean="0"/>
              <a:t>20-07-2023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A0E123-5FBE-FD92-BC47-4C83EF9F6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BFD811-8AAD-41E9-1C08-ED1F104A1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6AB95-C899-4002-91C8-16EA43E1C88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353518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69A05-05D8-D8BC-4B15-10AB4DD374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B645A6-72D1-3F44-8BA2-0D154B099B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CEBCCB-55C4-C1D4-4544-135B771F68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4CDD69-3206-6EF0-1DB7-C7108838E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786E0-AA91-407F-8B89-6CD31AED70FA}" type="datetimeFigureOut">
              <a:rPr lang="en-IN" smtClean="0"/>
              <a:t>20-07-2023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000FC2-5201-0435-6FFC-D6800839E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6698B3-ABAF-4CF0-706D-54F4E9709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6AB95-C899-4002-91C8-16EA43E1C88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038727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DE0B9-A704-1614-EFE9-7D165751A8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FC63D38-77EC-7F99-DB4B-4A1685D832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06CBF4-EA32-8CD4-F153-C4F8736F34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390CD4-DC26-FC70-C6FA-48E8378B4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786E0-AA91-407F-8B89-6CD31AED70FA}" type="datetimeFigureOut">
              <a:rPr lang="en-IN" smtClean="0"/>
              <a:t>20-07-2023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4C1DC6-1F7F-F061-8B48-830B2BCF6C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10F66C-EB0E-FE85-9597-DE617910D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6AB95-C899-4002-91C8-16EA43E1C88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658845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7" Type="http://schemas.openxmlformats.org/officeDocument/2006/relationships/image" Target="../media/image6.svg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.png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image" Target="../media/image6.svg"/><Relationship Id="rId5" Type="http://schemas.openxmlformats.org/officeDocument/2006/relationships/slideLayout" Target="../slideLayouts/slideLayout21.xml"/><Relationship Id="rId10" Type="http://schemas.openxmlformats.org/officeDocument/2006/relationships/image" Target="../media/image5.png"/><Relationship Id="rId4" Type="http://schemas.openxmlformats.org/officeDocument/2006/relationships/slideLayout" Target="../slideLayouts/slideLayout20.xml"/><Relationship Id="rId9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image" Target="../media/image6.svg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image" Target="../media/image5.png"/><Relationship Id="rId5" Type="http://schemas.openxmlformats.org/officeDocument/2006/relationships/slideLayout" Target="../slideLayouts/slideLayout29.xml"/><Relationship Id="rId10" Type="http://schemas.openxmlformats.org/officeDocument/2006/relationships/theme" Target="../theme/theme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slideLayout" Target="../slideLayouts/slideLayout46.xml"/><Relationship Id="rId18" Type="http://schemas.openxmlformats.org/officeDocument/2006/relationships/theme" Target="../theme/theme5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slideLayout" Target="../slideLayouts/slideLayout45.xml"/><Relationship Id="rId17" Type="http://schemas.openxmlformats.org/officeDocument/2006/relationships/slideLayout" Target="../slideLayouts/slideLayout50.xml"/><Relationship Id="rId2" Type="http://schemas.openxmlformats.org/officeDocument/2006/relationships/slideLayout" Target="../slideLayouts/slideLayout35.xml"/><Relationship Id="rId16" Type="http://schemas.openxmlformats.org/officeDocument/2006/relationships/slideLayout" Target="../slideLayouts/slideLayout49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5" Type="http://schemas.openxmlformats.org/officeDocument/2006/relationships/slideLayout" Target="../slideLayouts/slideLayout4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Relationship Id="rId14" Type="http://schemas.openxmlformats.org/officeDocument/2006/relationships/slideLayout" Target="../slideLayouts/slideLayout4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894E18-B22F-FF98-A927-AA7C7B35E9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2800B5-C9E8-B6C9-CAE5-9CA415BD45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E2D7CC-FBC5-1A0E-2073-A2136265CA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C786E0-AA91-407F-8B89-6CD31AED70FA}" type="datetimeFigureOut">
              <a:rPr lang="en-IN" smtClean="0"/>
              <a:t>20-07-2023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016D52-AD78-2523-3FBC-0BA9284AC6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047FAF-E010-E5AD-2110-D20B8EED46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86AB95-C899-4002-91C8-16EA43E1C88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16016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5">
            <a:extLst>
              <a:ext uri="{FF2B5EF4-FFF2-40B4-BE49-F238E27FC236}">
                <a16:creationId xmlns:a16="http://schemas.microsoft.com/office/drawing/2014/main" id="{3B77983B-3CAC-14E9-EC1D-0CC81D422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60350"/>
            <a:ext cx="11160125" cy="6715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18">
            <a:extLst>
              <a:ext uri="{FF2B5EF4-FFF2-40B4-BE49-F238E27FC236}">
                <a16:creationId xmlns:a16="http://schemas.microsoft.com/office/drawing/2014/main" id="{1190C25B-DA60-6F21-1636-E6EEEE36A0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5938" y="949652"/>
            <a:ext cx="11160125" cy="5009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5B04FF2A-A0BA-78C7-DB1A-4C80ACED03BD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211759" y="265112"/>
            <a:ext cx="651449" cy="67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8185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</p:sldLayoutIdLst>
  <p:hf hdr="0" dt="0"/>
  <p:txStyles>
    <p:titleStyle>
      <a:lvl1pPr marL="0" indent="0" algn="l" defTabSz="914400" rtl="0" eaLnBrk="1" latinLnBrk="0" hangingPunct="1">
        <a:lnSpc>
          <a:spcPct val="90000"/>
        </a:lnSpc>
        <a:spcBef>
          <a:spcPct val="0"/>
        </a:spcBef>
        <a:buFont typeface="Arial" panose="020B0604020202020204" pitchFamily="34" charset="0"/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pos="325">
          <p15:clr>
            <a:srgbClr val="F26B43"/>
          </p15:clr>
        </p15:guide>
        <p15:guide id="4" pos="831">
          <p15:clr>
            <a:srgbClr val="F26B43"/>
          </p15:clr>
        </p15:guide>
        <p15:guide id="5" pos="914">
          <p15:clr>
            <a:srgbClr val="F26B43"/>
          </p15:clr>
        </p15:guide>
        <p15:guide id="6" pos="1424">
          <p15:clr>
            <a:srgbClr val="F26B43"/>
          </p15:clr>
        </p15:guide>
        <p15:guide id="7" pos="1505">
          <p15:clr>
            <a:srgbClr val="F26B43"/>
          </p15:clr>
        </p15:guide>
        <p15:guide id="8" pos="2016">
          <p15:clr>
            <a:srgbClr val="F26B43"/>
          </p15:clr>
        </p15:guide>
        <p15:guide id="9" pos="2098">
          <p15:clr>
            <a:srgbClr val="F26B43"/>
          </p15:clr>
        </p15:guide>
        <p15:guide id="10" pos="2609">
          <p15:clr>
            <a:srgbClr val="F26B43"/>
          </p15:clr>
        </p15:guide>
        <p15:guide id="11" pos="2695">
          <p15:clr>
            <a:srgbClr val="F26B43"/>
          </p15:clr>
        </p15:guide>
        <p15:guide id="12" pos="3202">
          <p15:clr>
            <a:srgbClr val="F26B43"/>
          </p15:clr>
        </p15:guide>
        <p15:guide id="13" pos="3284">
          <p15:clr>
            <a:srgbClr val="F26B43"/>
          </p15:clr>
        </p15:guide>
        <p15:guide id="14" pos="3795">
          <p15:clr>
            <a:srgbClr val="F26B43"/>
          </p15:clr>
        </p15:guide>
        <p15:guide id="15" pos="3877">
          <p15:clr>
            <a:srgbClr val="F26B43"/>
          </p15:clr>
        </p15:guide>
        <p15:guide id="16" pos="4389">
          <p15:clr>
            <a:srgbClr val="F26B43"/>
          </p15:clr>
        </p15:guide>
        <p15:guide id="17" pos="4475">
          <p15:clr>
            <a:srgbClr val="F26B43"/>
          </p15:clr>
        </p15:guide>
        <p15:guide id="18" pos="4982">
          <p15:clr>
            <a:srgbClr val="F26B43"/>
          </p15:clr>
        </p15:guide>
        <p15:guide id="19" pos="5064">
          <p15:clr>
            <a:srgbClr val="F26B43"/>
          </p15:clr>
        </p15:guide>
        <p15:guide id="20" pos="5575">
          <p15:clr>
            <a:srgbClr val="F26B43"/>
          </p15:clr>
        </p15:guide>
        <p15:guide id="21" pos="5661">
          <p15:clr>
            <a:srgbClr val="F26B43"/>
          </p15:clr>
        </p15:guide>
        <p15:guide id="22" pos="6168">
          <p15:clr>
            <a:srgbClr val="F26B43"/>
          </p15:clr>
        </p15:guide>
        <p15:guide id="23" pos="6254">
          <p15:clr>
            <a:srgbClr val="F26B43"/>
          </p15:clr>
        </p15:guide>
        <p15:guide id="24" pos="6766">
          <p15:clr>
            <a:srgbClr val="F26B43"/>
          </p15:clr>
        </p15:guide>
        <p15:guide id="25" pos="6848">
          <p15:clr>
            <a:srgbClr val="F26B43"/>
          </p15:clr>
        </p15:guide>
        <p15:guide id="26" pos="7355">
          <p15:clr>
            <a:srgbClr val="F26B43"/>
          </p15:clr>
        </p15:guide>
        <p15:guide id="31" orient="horz" pos="3215">
          <p15:clr>
            <a:srgbClr val="F26B43"/>
          </p15:clr>
        </p15:guide>
        <p15:guide id="35" orient="horz" pos="1690">
          <p15:clr>
            <a:srgbClr val="F26B43"/>
          </p15:clr>
        </p15:guide>
        <p15:guide id="49" orient="horz" pos="1097">
          <p15:clr>
            <a:srgbClr val="F26B43"/>
          </p15:clr>
        </p15:guide>
        <p15:guide id="50" orient="horz" pos="1607">
          <p15:clr>
            <a:srgbClr val="F26B43"/>
          </p15:clr>
        </p15:guide>
        <p15:guide id="51" orient="horz" pos="1179">
          <p15:clr>
            <a:srgbClr val="F26B43"/>
          </p15:clr>
        </p15:guide>
        <p15:guide id="52" orient="horz" pos="2117">
          <p15:clr>
            <a:srgbClr val="F26B43"/>
          </p15:clr>
        </p15:guide>
        <p15:guide id="53" orient="horz" pos="2205">
          <p15:clr>
            <a:srgbClr val="F26B43"/>
          </p15:clr>
        </p15:guide>
        <p15:guide id="54" orient="horz" pos="2704">
          <p15:clr>
            <a:srgbClr val="F26B43"/>
          </p15:clr>
        </p15:guide>
        <p15:guide id="55" orient="horz" pos="2622">
          <p15:clr>
            <a:srgbClr val="F26B43"/>
          </p15:clr>
        </p15:guide>
        <p15:guide id="57" orient="horz" pos="3132">
          <p15:clr>
            <a:srgbClr val="F26B43"/>
          </p15:clr>
        </p15:guide>
        <p15:guide id="58" orient="horz" pos="3643">
          <p15:clr>
            <a:srgbClr val="F26B43"/>
          </p15:clr>
        </p15:guide>
        <p15:guide id="59" orient="horz" pos="3725">
          <p15:clr>
            <a:srgbClr val="F26B43"/>
          </p15:clr>
        </p15:guide>
        <p15:guide id="60" orient="horz" pos="4153">
          <p15:clr>
            <a:srgbClr val="F26B43"/>
          </p15:clr>
        </p15:guide>
        <p15:guide id="61" orient="horz" pos="164">
          <p15:clr>
            <a:srgbClr val="F26B43"/>
          </p15:clr>
        </p15:guide>
        <p15:guide id="62" orient="horz" pos="587">
          <p15:clr>
            <a:srgbClr val="F26B43"/>
          </p15:clr>
        </p15:guide>
        <p15:guide id="63" orient="horz" pos="669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5">
            <a:extLst>
              <a:ext uri="{FF2B5EF4-FFF2-40B4-BE49-F238E27FC236}">
                <a16:creationId xmlns:a16="http://schemas.microsoft.com/office/drawing/2014/main" id="{3B77983B-3CAC-14E9-EC1D-0CC81D422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60350"/>
            <a:ext cx="11341100" cy="6715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5B04FF2A-A0BA-78C7-DB1A-4C80ACED03BD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1211759" y="265112"/>
            <a:ext cx="651449" cy="674925"/>
          </a:xfrm>
          <a:prstGeom prst="rect">
            <a:avLst/>
          </a:prstGeom>
        </p:spPr>
      </p:pic>
      <p:sp>
        <p:nvSpPr>
          <p:cNvPr id="5" name="Text Placeholder 18">
            <a:extLst>
              <a:ext uri="{FF2B5EF4-FFF2-40B4-BE49-F238E27FC236}">
                <a16:creationId xmlns:a16="http://schemas.microsoft.com/office/drawing/2014/main" id="{5515EAE5-92B5-FA6F-DDDA-9B125336F5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5938" y="940037"/>
            <a:ext cx="11341100" cy="5009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14800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</p:sldLayoutIdLst>
  <p:hf hdr="0" dt="0"/>
  <p:txStyles>
    <p:titleStyle>
      <a:lvl1pPr marL="0" indent="0" algn="l" defTabSz="914400" rtl="0" eaLnBrk="1" latinLnBrk="0" hangingPunct="1">
        <a:lnSpc>
          <a:spcPct val="90000"/>
        </a:lnSpc>
        <a:spcBef>
          <a:spcPct val="0"/>
        </a:spcBef>
        <a:buFont typeface="Arial" panose="020B0604020202020204" pitchFamily="34" charset="0"/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pos="325">
          <p15:clr>
            <a:srgbClr val="F26B43"/>
          </p15:clr>
        </p15:guide>
        <p15:guide id="4" pos="831">
          <p15:clr>
            <a:srgbClr val="F26B43"/>
          </p15:clr>
        </p15:guide>
        <p15:guide id="5" pos="914">
          <p15:clr>
            <a:srgbClr val="F26B43"/>
          </p15:clr>
        </p15:guide>
        <p15:guide id="6" pos="1424">
          <p15:clr>
            <a:srgbClr val="F26B43"/>
          </p15:clr>
        </p15:guide>
        <p15:guide id="7" pos="1505">
          <p15:clr>
            <a:srgbClr val="F26B43"/>
          </p15:clr>
        </p15:guide>
        <p15:guide id="8" pos="2016">
          <p15:clr>
            <a:srgbClr val="F26B43"/>
          </p15:clr>
        </p15:guide>
        <p15:guide id="9" pos="2098">
          <p15:clr>
            <a:srgbClr val="F26B43"/>
          </p15:clr>
        </p15:guide>
        <p15:guide id="10" pos="2609">
          <p15:clr>
            <a:srgbClr val="F26B43"/>
          </p15:clr>
        </p15:guide>
        <p15:guide id="11" pos="2695">
          <p15:clr>
            <a:srgbClr val="F26B43"/>
          </p15:clr>
        </p15:guide>
        <p15:guide id="12" pos="3202">
          <p15:clr>
            <a:srgbClr val="F26B43"/>
          </p15:clr>
        </p15:guide>
        <p15:guide id="13" pos="3284">
          <p15:clr>
            <a:srgbClr val="F26B43"/>
          </p15:clr>
        </p15:guide>
        <p15:guide id="14" pos="3795">
          <p15:clr>
            <a:srgbClr val="F26B43"/>
          </p15:clr>
        </p15:guide>
        <p15:guide id="15" pos="3877">
          <p15:clr>
            <a:srgbClr val="F26B43"/>
          </p15:clr>
        </p15:guide>
        <p15:guide id="16" pos="4389">
          <p15:clr>
            <a:srgbClr val="F26B43"/>
          </p15:clr>
        </p15:guide>
        <p15:guide id="17" pos="4475">
          <p15:clr>
            <a:srgbClr val="F26B43"/>
          </p15:clr>
        </p15:guide>
        <p15:guide id="18" pos="4982">
          <p15:clr>
            <a:srgbClr val="F26B43"/>
          </p15:clr>
        </p15:guide>
        <p15:guide id="19" pos="5064">
          <p15:clr>
            <a:srgbClr val="F26B43"/>
          </p15:clr>
        </p15:guide>
        <p15:guide id="20" pos="5575">
          <p15:clr>
            <a:srgbClr val="F26B43"/>
          </p15:clr>
        </p15:guide>
        <p15:guide id="21" pos="5661">
          <p15:clr>
            <a:srgbClr val="F26B43"/>
          </p15:clr>
        </p15:guide>
        <p15:guide id="22" pos="6168">
          <p15:clr>
            <a:srgbClr val="F26B43"/>
          </p15:clr>
        </p15:guide>
        <p15:guide id="23" pos="6254">
          <p15:clr>
            <a:srgbClr val="F26B43"/>
          </p15:clr>
        </p15:guide>
        <p15:guide id="24" pos="6766">
          <p15:clr>
            <a:srgbClr val="F26B43"/>
          </p15:clr>
        </p15:guide>
        <p15:guide id="25" pos="6848">
          <p15:clr>
            <a:srgbClr val="F26B43"/>
          </p15:clr>
        </p15:guide>
        <p15:guide id="26" pos="7355">
          <p15:clr>
            <a:srgbClr val="F26B43"/>
          </p15:clr>
        </p15:guide>
        <p15:guide id="31" orient="horz" pos="3215">
          <p15:clr>
            <a:srgbClr val="F26B43"/>
          </p15:clr>
        </p15:guide>
        <p15:guide id="35" orient="horz" pos="1690">
          <p15:clr>
            <a:srgbClr val="F26B43"/>
          </p15:clr>
        </p15:guide>
        <p15:guide id="49" orient="horz" pos="1097">
          <p15:clr>
            <a:srgbClr val="F26B43"/>
          </p15:clr>
        </p15:guide>
        <p15:guide id="50" orient="horz" pos="1607">
          <p15:clr>
            <a:srgbClr val="F26B43"/>
          </p15:clr>
        </p15:guide>
        <p15:guide id="51" orient="horz" pos="1179">
          <p15:clr>
            <a:srgbClr val="F26B43"/>
          </p15:clr>
        </p15:guide>
        <p15:guide id="52" orient="horz" pos="2115">
          <p15:clr>
            <a:srgbClr val="F26B43"/>
          </p15:clr>
        </p15:guide>
        <p15:guide id="53" orient="horz" pos="2200">
          <p15:clr>
            <a:srgbClr val="F26B43"/>
          </p15:clr>
        </p15:guide>
        <p15:guide id="54" orient="horz" pos="2704">
          <p15:clr>
            <a:srgbClr val="F26B43"/>
          </p15:clr>
        </p15:guide>
        <p15:guide id="55" orient="horz" pos="2622">
          <p15:clr>
            <a:srgbClr val="F26B43"/>
          </p15:clr>
        </p15:guide>
        <p15:guide id="57" orient="horz" pos="3132">
          <p15:clr>
            <a:srgbClr val="F26B43"/>
          </p15:clr>
        </p15:guide>
        <p15:guide id="58" orient="horz" pos="3643">
          <p15:clr>
            <a:srgbClr val="F26B43"/>
          </p15:clr>
        </p15:guide>
        <p15:guide id="59" orient="horz" pos="3725">
          <p15:clr>
            <a:srgbClr val="F26B43"/>
          </p15:clr>
        </p15:guide>
        <p15:guide id="60" orient="horz" pos="4153">
          <p15:clr>
            <a:srgbClr val="F26B43"/>
          </p15:clr>
        </p15:guide>
        <p15:guide id="61" orient="horz" pos="164">
          <p15:clr>
            <a:srgbClr val="F26B43"/>
          </p15:clr>
        </p15:guide>
        <p15:guide id="62" orient="horz" pos="587">
          <p15:clr>
            <a:srgbClr val="F26B43"/>
          </p15:clr>
        </p15:guide>
        <p15:guide id="63" orient="horz" pos="669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5">
            <a:extLst>
              <a:ext uri="{FF2B5EF4-FFF2-40B4-BE49-F238E27FC236}">
                <a16:creationId xmlns:a16="http://schemas.microsoft.com/office/drawing/2014/main" id="{3B77983B-3CAC-14E9-EC1D-0CC81D422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60350"/>
            <a:ext cx="11341100" cy="6715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5B04FF2A-A0BA-78C7-DB1A-4C80ACED03B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1211759" y="265112"/>
            <a:ext cx="651449" cy="674925"/>
          </a:xfrm>
          <a:prstGeom prst="rect">
            <a:avLst/>
          </a:prstGeom>
        </p:spPr>
      </p:pic>
      <p:sp>
        <p:nvSpPr>
          <p:cNvPr id="5" name="Text Placeholder 18">
            <a:extLst>
              <a:ext uri="{FF2B5EF4-FFF2-40B4-BE49-F238E27FC236}">
                <a16:creationId xmlns:a16="http://schemas.microsoft.com/office/drawing/2014/main" id="{5515EAE5-92B5-FA6F-DDDA-9B125336F5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5938" y="940037"/>
            <a:ext cx="11341100" cy="5009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79209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</p:sldLayoutIdLst>
  <p:hf hdr="0" dt="0"/>
  <p:txStyles>
    <p:titleStyle>
      <a:lvl1pPr marL="0" indent="0" algn="l" defTabSz="914400" rtl="0" eaLnBrk="1" latinLnBrk="0" hangingPunct="1">
        <a:lnSpc>
          <a:spcPct val="90000"/>
        </a:lnSpc>
        <a:spcBef>
          <a:spcPct val="0"/>
        </a:spcBef>
        <a:buFont typeface="Arial" panose="020B0604020202020204" pitchFamily="34" charset="0"/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1800" kern="1200">
          <a:solidFill>
            <a:schemeClr val="accent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pos="325">
          <p15:clr>
            <a:srgbClr val="F26B43"/>
          </p15:clr>
        </p15:guide>
        <p15:guide id="4" pos="831">
          <p15:clr>
            <a:srgbClr val="F26B43"/>
          </p15:clr>
        </p15:guide>
        <p15:guide id="5" pos="914">
          <p15:clr>
            <a:srgbClr val="F26B43"/>
          </p15:clr>
        </p15:guide>
        <p15:guide id="6" pos="1424">
          <p15:clr>
            <a:srgbClr val="F26B43"/>
          </p15:clr>
        </p15:guide>
        <p15:guide id="7" pos="1505">
          <p15:clr>
            <a:srgbClr val="F26B43"/>
          </p15:clr>
        </p15:guide>
        <p15:guide id="8" pos="2016">
          <p15:clr>
            <a:srgbClr val="F26B43"/>
          </p15:clr>
        </p15:guide>
        <p15:guide id="9" pos="2098">
          <p15:clr>
            <a:srgbClr val="F26B43"/>
          </p15:clr>
        </p15:guide>
        <p15:guide id="10" pos="2609">
          <p15:clr>
            <a:srgbClr val="F26B43"/>
          </p15:clr>
        </p15:guide>
        <p15:guide id="11" pos="2695">
          <p15:clr>
            <a:srgbClr val="F26B43"/>
          </p15:clr>
        </p15:guide>
        <p15:guide id="12" pos="3202">
          <p15:clr>
            <a:srgbClr val="F26B43"/>
          </p15:clr>
        </p15:guide>
        <p15:guide id="13" pos="3284">
          <p15:clr>
            <a:srgbClr val="F26B43"/>
          </p15:clr>
        </p15:guide>
        <p15:guide id="14" pos="3795">
          <p15:clr>
            <a:srgbClr val="F26B43"/>
          </p15:clr>
        </p15:guide>
        <p15:guide id="15" pos="3877">
          <p15:clr>
            <a:srgbClr val="F26B43"/>
          </p15:clr>
        </p15:guide>
        <p15:guide id="16" pos="4389">
          <p15:clr>
            <a:srgbClr val="F26B43"/>
          </p15:clr>
        </p15:guide>
        <p15:guide id="17" pos="4475">
          <p15:clr>
            <a:srgbClr val="F26B43"/>
          </p15:clr>
        </p15:guide>
        <p15:guide id="18" pos="4982">
          <p15:clr>
            <a:srgbClr val="F26B43"/>
          </p15:clr>
        </p15:guide>
        <p15:guide id="19" pos="5064">
          <p15:clr>
            <a:srgbClr val="F26B43"/>
          </p15:clr>
        </p15:guide>
        <p15:guide id="20" pos="5575">
          <p15:clr>
            <a:srgbClr val="F26B43"/>
          </p15:clr>
        </p15:guide>
        <p15:guide id="21" pos="5661">
          <p15:clr>
            <a:srgbClr val="F26B43"/>
          </p15:clr>
        </p15:guide>
        <p15:guide id="22" pos="6168">
          <p15:clr>
            <a:srgbClr val="F26B43"/>
          </p15:clr>
        </p15:guide>
        <p15:guide id="23" pos="6254">
          <p15:clr>
            <a:srgbClr val="F26B43"/>
          </p15:clr>
        </p15:guide>
        <p15:guide id="24" pos="6766">
          <p15:clr>
            <a:srgbClr val="F26B43"/>
          </p15:clr>
        </p15:guide>
        <p15:guide id="25" pos="6848">
          <p15:clr>
            <a:srgbClr val="F26B43"/>
          </p15:clr>
        </p15:guide>
        <p15:guide id="26" pos="7355">
          <p15:clr>
            <a:srgbClr val="F26B43"/>
          </p15:clr>
        </p15:guide>
        <p15:guide id="31" orient="horz" pos="3215">
          <p15:clr>
            <a:srgbClr val="F26B43"/>
          </p15:clr>
        </p15:guide>
        <p15:guide id="35" orient="horz" pos="1690">
          <p15:clr>
            <a:srgbClr val="F26B43"/>
          </p15:clr>
        </p15:guide>
        <p15:guide id="49" orient="horz" pos="1097">
          <p15:clr>
            <a:srgbClr val="F26B43"/>
          </p15:clr>
        </p15:guide>
        <p15:guide id="50" orient="horz" pos="1607">
          <p15:clr>
            <a:srgbClr val="F26B43"/>
          </p15:clr>
        </p15:guide>
        <p15:guide id="51" orient="horz" pos="1179">
          <p15:clr>
            <a:srgbClr val="F26B43"/>
          </p15:clr>
        </p15:guide>
        <p15:guide id="52" orient="horz" pos="2115">
          <p15:clr>
            <a:srgbClr val="F26B43"/>
          </p15:clr>
        </p15:guide>
        <p15:guide id="53" orient="horz" pos="2200">
          <p15:clr>
            <a:srgbClr val="F26B43"/>
          </p15:clr>
        </p15:guide>
        <p15:guide id="54" orient="horz" pos="2704">
          <p15:clr>
            <a:srgbClr val="F26B43"/>
          </p15:clr>
        </p15:guide>
        <p15:guide id="55" orient="horz" pos="2622">
          <p15:clr>
            <a:srgbClr val="F26B43"/>
          </p15:clr>
        </p15:guide>
        <p15:guide id="57" orient="horz" pos="3132">
          <p15:clr>
            <a:srgbClr val="F26B43"/>
          </p15:clr>
        </p15:guide>
        <p15:guide id="58" orient="horz" pos="3643">
          <p15:clr>
            <a:srgbClr val="F26B43"/>
          </p15:clr>
        </p15:guide>
        <p15:guide id="59" orient="horz" pos="3725">
          <p15:clr>
            <a:srgbClr val="F26B43"/>
          </p15:clr>
        </p15:guide>
        <p15:guide id="60" orient="horz" pos="4153">
          <p15:clr>
            <a:srgbClr val="F26B43"/>
          </p15:clr>
        </p15:guide>
        <p15:guide id="61" orient="horz" pos="164">
          <p15:clr>
            <a:srgbClr val="F26B43"/>
          </p15:clr>
        </p15:guide>
        <p15:guide id="62" orient="horz" pos="587">
          <p15:clr>
            <a:srgbClr val="F26B43"/>
          </p15:clr>
        </p15:guide>
        <p15:guide id="63" orient="horz" pos="669">
          <p15:clr>
            <a:srgbClr val="F26B43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AF1427-07CF-6DD8-3DE0-044E090B8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2019B6-3E28-A2C2-A69C-677F26EFA9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EF9732-C54C-ED7B-19E0-DF8DCCCC14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67E3D6-D8DB-4F26-B3C1-EDC3E1732F38}" type="datetimeFigureOut">
              <a:rPr lang="en-US" smtClean="0"/>
              <a:t>7/20/2023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279EFA-7FEE-DF63-8185-946C45ABF5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03B939-A9D4-3067-286F-BE718E8199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3D40C7-2DF1-47DE-8842-30D50E79D6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880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  <p:sldLayoutId id="2147483700" r:id="rId13"/>
    <p:sldLayoutId id="2147483701" r:id="rId14"/>
    <p:sldLayoutId id="2147483702" r:id="rId15"/>
    <p:sldLayoutId id="2147483703" r:id="rId16"/>
    <p:sldLayoutId id="2147483704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infoceptstech-my.sharepoint.com/personal/pratishtha_sharma_infocepts_com/Documents/Pratishtha_Sharma_Power%20BI%20Test%20Cases%20(1).xlsx?web=1" TargetMode="External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mailto:divyanshu.chourasiya@infocepts.com" TargetMode="External"/><Relationship Id="rId1" Type="http://schemas.openxmlformats.org/officeDocument/2006/relationships/slideLayout" Target="../slideLayouts/slideLayout4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10">
            <a:extLst>
              <a:ext uri="{FF2B5EF4-FFF2-40B4-BE49-F238E27FC236}">
                <a16:creationId xmlns:a16="http://schemas.microsoft.com/office/drawing/2014/main" id="{EB9A8841-152C-3C63-B1B2-9126A69ECD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603" r="27603"/>
          <a:stretch/>
        </p:blipFill>
        <p:spPr>
          <a:xfrm>
            <a:off x="6405500" y="0"/>
            <a:ext cx="5054280" cy="6858000"/>
          </a:xfrm>
          <a:custGeom>
            <a:avLst/>
            <a:gdLst>
              <a:gd name="connsiteX0" fmla="*/ 0 w 5054280"/>
              <a:gd name="connsiteY0" fmla="*/ 0 h 6858000"/>
              <a:gd name="connsiteX1" fmla="*/ 4368765 w 5054280"/>
              <a:gd name="connsiteY1" fmla="*/ 0 h 6858000"/>
              <a:gd name="connsiteX2" fmla="*/ 4653643 w 5054280"/>
              <a:gd name="connsiteY2" fmla="*/ 783391 h 6858000"/>
              <a:gd name="connsiteX3" fmla="*/ 4873175 w 5054280"/>
              <a:gd name="connsiteY3" fmla="*/ 1637550 h 6858000"/>
              <a:gd name="connsiteX4" fmla="*/ 5008243 w 5054280"/>
              <a:gd name="connsiteY4" fmla="*/ 2522527 h 6858000"/>
              <a:gd name="connsiteX5" fmla="*/ 5042675 w 5054280"/>
              <a:gd name="connsiteY5" fmla="*/ 2975098 h 6858000"/>
              <a:gd name="connsiteX6" fmla="*/ 5054280 w 5054280"/>
              <a:gd name="connsiteY6" fmla="*/ 3433756 h 6858000"/>
              <a:gd name="connsiteX7" fmla="*/ 5042675 w 5054280"/>
              <a:gd name="connsiteY7" fmla="*/ 3892415 h 6858000"/>
              <a:gd name="connsiteX8" fmla="*/ 5008243 w 5054280"/>
              <a:gd name="connsiteY8" fmla="*/ 4344985 h 6858000"/>
              <a:gd name="connsiteX9" fmla="*/ 4873175 w 5054280"/>
              <a:gd name="connsiteY9" fmla="*/ 5229963 h 6858000"/>
              <a:gd name="connsiteX10" fmla="*/ 4653643 w 5054280"/>
              <a:gd name="connsiteY10" fmla="*/ 6084121 h 6858000"/>
              <a:gd name="connsiteX11" fmla="*/ 4372760 w 5054280"/>
              <a:gd name="connsiteY11" fmla="*/ 6858000 h 6858000"/>
              <a:gd name="connsiteX12" fmla="*/ 8370 w 5054280"/>
              <a:gd name="connsiteY12" fmla="*/ 6858000 h 6858000"/>
              <a:gd name="connsiteX13" fmla="*/ 294105 w 5054280"/>
              <a:gd name="connsiteY13" fmla="*/ 6501688 h 6858000"/>
              <a:gd name="connsiteX14" fmla="*/ 548164 w 5054280"/>
              <a:gd name="connsiteY14" fmla="*/ 6120932 h 6858000"/>
              <a:gd name="connsiteX15" fmla="*/ 768648 w 5054280"/>
              <a:gd name="connsiteY15" fmla="*/ 5717632 h 6858000"/>
              <a:gd name="connsiteX16" fmla="*/ 953557 w 5054280"/>
              <a:gd name="connsiteY16" fmla="*/ 5293786 h 6858000"/>
              <a:gd name="connsiteX17" fmla="*/ 1100895 w 5054280"/>
              <a:gd name="connsiteY17" fmla="*/ 4851488 h 6858000"/>
              <a:gd name="connsiteX18" fmla="*/ 1208568 w 5054280"/>
              <a:gd name="connsiteY18" fmla="*/ 4392735 h 6858000"/>
              <a:gd name="connsiteX19" fmla="*/ 1274675 w 5054280"/>
              <a:gd name="connsiteY19" fmla="*/ 3919523 h 6858000"/>
              <a:gd name="connsiteX20" fmla="*/ 1297123 w 5054280"/>
              <a:gd name="connsiteY20" fmla="*/ 3433756 h 6858000"/>
              <a:gd name="connsiteX21" fmla="*/ 1274485 w 5054280"/>
              <a:gd name="connsiteY21" fmla="*/ 2946372 h 6858000"/>
              <a:gd name="connsiteX22" fmla="*/ 1207902 w 5054280"/>
              <a:gd name="connsiteY22" fmla="*/ 2471639 h 6858000"/>
              <a:gd name="connsiteX23" fmla="*/ 1099468 w 5054280"/>
              <a:gd name="connsiteY23" fmla="*/ 2011363 h 6858000"/>
              <a:gd name="connsiteX24" fmla="*/ 951179 w 5054280"/>
              <a:gd name="connsiteY24" fmla="*/ 1567733 h 6858000"/>
              <a:gd name="connsiteX25" fmla="*/ 765033 w 5054280"/>
              <a:gd name="connsiteY25" fmla="*/ 1142746 h 6858000"/>
              <a:gd name="connsiteX26" fmla="*/ 543123 w 5054280"/>
              <a:gd name="connsiteY26" fmla="*/ 738495 h 6858000"/>
              <a:gd name="connsiteX27" fmla="*/ 287446 w 5054280"/>
              <a:gd name="connsiteY27" fmla="*/ 356882 h 6858000"/>
              <a:gd name="connsiteX28" fmla="*/ 0 w 5054280"/>
              <a:gd name="connsiteY28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5054280" h="6858000">
                <a:moveTo>
                  <a:pt x="0" y="0"/>
                </a:moveTo>
                <a:lnTo>
                  <a:pt x="4368765" y="0"/>
                </a:lnTo>
                <a:cubicBezTo>
                  <a:pt x="4475582" y="255677"/>
                  <a:pt x="4571461" y="519249"/>
                  <a:pt x="4653643" y="783391"/>
                </a:cubicBezTo>
                <a:cubicBezTo>
                  <a:pt x="4740581" y="1063038"/>
                  <a:pt x="4814487" y="1350389"/>
                  <a:pt x="4873175" y="1637550"/>
                </a:cubicBezTo>
                <a:cubicBezTo>
                  <a:pt x="4933004" y="1930132"/>
                  <a:pt x="4978090" y="2225473"/>
                  <a:pt x="5008243" y="2522527"/>
                </a:cubicBezTo>
                <a:cubicBezTo>
                  <a:pt x="5023461" y="2672337"/>
                  <a:pt x="5035066" y="2824621"/>
                  <a:pt x="5042675" y="2975098"/>
                </a:cubicBezTo>
                <a:cubicBezTo>
                  <a:pt x="5050380" y="3127001"/>
                  <a:pt x="5054280" y="3281282"/>
                  <a:pt x="5054280" y="3433756"/>
                </a:cubicBezTo>
                <a:cubicBezTo>
                  <a:pt x="5054280" y="3586230"/>
                  <a:pt x="5050380" y="3740511"/>
                  <a:pt x="5042675" y="3892415"/>
                </a:cubicBezTo>
                <a:cubicBezTo>
                  <a:pt x="5035066" y="4042986"/>
                  <a:pt x="5023461" y="4195270"/>
                  <a:pt x="5008243" y="4344985"/>
                </a:cubicBezTo>
                <a:cubicBezTo>
                  <a:pt x="4978090" y="4642039"/>
                  <a:pt x="4933004" y="4937380"/>
                  <a:pt x="4873175" y="5229963"/>
                </a:cubicBezTo>
                <a:cubicBezTo>
                  <a:pt x="4814487" y="5517124"/>
                  <a:pt x="4740581" y="5804474"/>
                  <a:pt x="4653643" y="6084121"/>
                </a:cubicBezTo>
                <a:cubicBezTo>
                  <a:pt x="4572508" y="6344934"/>
                  <a:pt x="4477960" y="6605367"/>
                  <a:pt x="4372760" y="6858000"/>
                </a:cubicBezTo>
                <a:lnTo>
                  <a:pt x="8370" y="6858000"/>
                </a:lnTo>
                <a:cubicBezTo>
                  <a:pt x="108339" y="6743859"/>
                  <a:pt x="204503" y="6624010"/>
                  <a:pt x="294105" y="6501688"/>
                </a:cubicBezTo>
                <a:cubicBezTo>
                  <a:pt x="383991" y="6378987"/>
                  <a:pt x="469407" y="6250863"/>
                  <a:pt x="548164" y="6120932"/>
                </a:cubicBezTo>
                <a:cubicBezTo>
                  <a:pt x="627302" y="5990240"/>
                  <a:pt x="701494" y="5854602"/>
                  <a:pt x="768648" y="5717632"/>
                </a:cubicBezTo>
                <a:cubicBezTo>
                  <a:pt x="836372" y="5579616"/>
                  <a:pt x="898579" y="5437034"/>
                  <a:pt x="953557" y="5293786"/>
                </a:cubicBezTo>
                <a:cubicBezTo>
                  <a:pt x="1009106" y="5149207"/>
                  <a:pt x="1058662" y="5000348"/>
                  <a:pt x="1100895" y="4851488"/>
                </a:cubicBezTo>
                <a:cubicBezTo>
                  <a:pt x="1143507" y="4701012"/>
                  <a:pt x="1179747" y="4546635"/>
                  <a:pt x="1208568" y="4392735"/>
                </a:cubicBezTo>
                <a:cubicBezTo>
                  <a:pt x="1237674" y="4236932"/>
                  <a:pt x="1259932" y="4077704"/>
                  <a:pt x="1274675" y="3919523"/>
                </a:cubicBezTo>
                <a:cubicBezTo>
                  <a:pt x="1289608" y="3759059"/>
                  <a:pt x="1297123" y="3595742"/>
                  <a:pt x="1297123" y="3433756"/>
                </a:cubicBezTo>
                <a:cubicBezTo>
                  <a:pt x="1297123" y="3271770"/>
                  <a:pt x="1289513" y="3107311"/>
                  <a:pt x="1274485" y="2946372"/>
                </a:cubicBezTo>
                <a:cubicBezTo>
                  <a:pt x="1259646" y="2787620"/>
                  <a:pt x="1237199" y="2627917"/>
                  <a:pt x="1207902" y="2471639"/>
                </a:cubicBezTo>
                <a:cubicBezTo>
                  <a:pt x="1178891" y="2317167"/>
                  <a:pt x="1142461" y="2162315"/>
                  <a:pt x="1099468" y="2011363"/>
                </a:cubicBezTo>
                <a:cubicBezTo>
                  <a:pt x="1056950" y="1862028"/>
                  <a:pt x="1007108" y="1712693"/>
                  <a:pt x="951179" y="1567733"/>
                </a:cubicBezTo>
                <a:cubicBezTo>
                  <a:pt x="895820" y="1424105"/>
                  <a:pt x="833233" y="1281143"/>
                  <a:pt x="765033" y="1142746"/>
                </a:cubicBezTo>
                <a:cubicBezTo>
                  <a:pt x="697404" y="1005491"/>
                  <a:pt x="622737" y="869473"/>
                  <a:pt x="543123" y="738495"/>
                </a:cubicBezTo>
                <a:cubicBezTo>
                  <a:pt x="463890" y="608279"/>
                  <a:pt x="377903" y="479870"/>
                  <a:pt x="287446" y="356882"/>
                </a:cubicBezTo>
                <a:cubicBezTo>
                  <a:pt x="197275" y="234370"/>
                  <a:pt x="100635" y="114332"/>
                  <a:pt x="0" y="0"/>
                </a:cubicBezTo>
                <a:close/>
              </a:path>
            </a:pathLst>
          </a:custGeom>
          <a:solidFill>
            <a:schemeClr val="tx2">
              <a:lumMod val="50000"/>
            </a:schemeClr>
          </a:solidFill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C14D1E2-3C5A-FD90-94DD-DC2E57F0F0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7523" y="1500188"/>
            <a:ext cx="6688427" cy="1489076"/>
          </a:xfrm>
        </p:spPr>
        <p:txBody>
          <a:bodyPr/>
          <a:lstStyle/>
          <a:p>
            <a:r>
              <a:rPr lang="en-US" dirty="0"/>
              <a:t>ADVENTURE WORKS PROJECT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7072C5-D008-68BD-BE6B-DBD4BFBE1B2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15937" y="3180562"/>
            <a:ext cx="6451601" cy="2177250"/>
          </a:xfrm>
        </p:spPr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Business Intelligence Report</a:t>
            </a:r>
            <a:endParaRPr lang="en-US" b="0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81359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1DA087EC-B247-A11F-C54C-83DDD35873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726" y="403225"/>
            <a:ext cx="11173125" cy="671513"/>
          </a:xfrm>
        </p:spPr>
        <p:txBody>
          <a:bodyPr>
            <a:noAutofit/>
          </a:bodyPr>
          <a:lstStyle/>
          <a:p>
            <a:r>
              <a:rPr lang="en-US" dirty="0"/>
              <a:t>Data Validation</a:t>
            </a:r>
            <a:br>
              <a:rPr lang="en-US" dirty="0">
                <a:solidFill>
                  <a:schemeClr val="tx1"/>
                </a:solidFill>
              </a:rPr>
            </a:br>
            <a:endParaRPr lang="en-IN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C3F792-4FE4-70D0-B6D2-F11AA0F959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6149" y="783074"/>
            <a:ext cx="11173125" cy="500914"/>
          </a:xfrm>
        </p:spPr>
        <p:txBody>
          <a:bodyPr>
            <a:normAutofit fontScale="25000" lnSpcReduction="20000"/>
          </a:bodyPr>
          <a:lstStyle/>
          <a:p>
            <a:pPr>
              <a:lnSpc>
                <a:spcPct val="120000"/>
              </a:lnSpc>
            </a:pPr>
            <a:r>
              <a:rPr lang="en-US" sz="6400" dirty="0"/>
              <a:t>The Data provided is analyzed to verify the scope of requirements made by the client.</a:t>
            </a:r>
          </a:p>
          <a:p>
            <a:endParaRPr lang="en-IN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1153BF0-4A7B-48BD-9335-D369906D868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A529E76-D284-4D04-2AE9-DDD0F6E5513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349"/>
          <a:stretch/>
        </p:blipFill>
        <p:spPr>
          <a:xfrm>
            <a:off x="502726" y="1570008"/>
            <a:ext cx="5421823" cy="467551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6B99652-C084-AF31-909C-353BB3E56F7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1244"/>
          <a:stretch/>
        </p:blipFill>
        <p:spPr>
          <a:xfrm>
            <a:off x="6148108" y="1612991"/>
            <a:ext cx="5421823" cy="4303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73098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DEFA787-3577-3C3C-FFC0-5FED4423A2B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Data Modelling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/>
          </a:p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BB8FFC-67EB-406C-4FB1-2A4535845C5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05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622126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9771D-CF50-2A72-1679-76E6CB0798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6149" y="269965"/>
            <a:ext cx="11173125" cy="671513"/>
          </a:xfrm>
        </p:spPr>
        <p:txBody>
          <a:bodyPr/>
          <a:lstStyle/>
          <a:p>
            <a:r>
              <a:rPr lang="en-US" dirty="0"/>
              <a:t>Data Loading &amp; Transformation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8064F7E-FE5B-BF9D-8840-282D7D65A3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074" y="947216"/>
            <a:ext cx="10829925" cy="5377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00580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1DA087EC-B247-A11F-C54C-83DDD35873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726" y="485099"/>
            <a:ext cx="11173125" cy="671513"/>
          </a:xfrm>
        </p:spPr>
        <p:txBody>
          <a:bodyPr>
            <a:noAutofit/>
          </a:bodyPr>
          <a:lstStyle/>
          <a:p>
            <a:r>
              <a:rPr lang="en-US" dirty="0"/>
              <a:t>Data Modelling</a:t>
            </a:r>
            <a:br>
              <a:rPr lang="en-US" dirty="0">
                <a:solidFill>
                  <a:schemeClr val="tx1"/>
                </a:solidFill>
              </a:rPr>
            </a:b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7D5DD9C-5FC4-9995-B8F0-D221DDE0EF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075" y="847725"/>
            <a:ext cx="10420349" cy="5767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01285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DEFA787-3577-3C3C-FFC0-5FED4423A2B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Power Bi Project and Objects </a:t>
            </a:r>
          </a:p>
          <a:p>
            <a:endParaRPr lang="en-US" dirty="0"/>
          </a:p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BB8FFC-67EB-406C-4FB1-2A4535845C5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06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706531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1DA087EC-B247-A11F-C54C-83DDD35873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6149" y="478104"/>
            <a:ext cx="11173125" cy="671513"/>
          </a:xfrm>
        </p:spPr>
        <p:txBody>
          <a:bodyPr>
            <a:noAutofit/>
          </a:bodyPr>
          <a:lstStyle/>
          <a:p>
            <a:r>
              <a:rPr lang="en-US" dirty="0"/>
              <a:t>Power Bi Project and Objects </a:t>
            </a:r>
            <a:br>
              <a:rPr lang="en-US" dirty="0"/>
            </a:br>
            <a:endParaRPr lang="en-IN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C3F792-4FE4-70D0-B6D2-F11AA0F959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Measures and  Calculated  Columns are created to support in Project Creation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7361E2E-49C8-91A3-8FC6-ACEC359096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124" y="2107821"/>
            <a:ext cx="9859751" cy="62585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BDAC027-9BFD-814C-B26F-225EAB6319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124" y="3444097"/>
            <a:ext cx="10101951" cy="762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25310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DEFA787-3577-3C3C-FFC0-5FED4423A2B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Report Creation</a:t>
            </a:r>
          </a:p>
          <a:p>
            <a:endParaRPr lang="en-US" dirty="0"/>
          </a:p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BB8FFC-67EB-406C-4FB1-2A4535845C5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07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900266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D8943D9-CACA-026D-8D04-0C93CF91CA0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ED7F40C-B7D1-F853-100A-1CE0CD254B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526" y="283922"/>
            <a:ext cx="10404572" cy="5977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7975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FB8FD1-4EE1-E59E-1947-7831C2F092D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878724D-D70E-6F3A-0838-B9541DBEB0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492" y="223390"/>
            <a:ext cx="10317015" cy="6411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7706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0A7C2D7-1DA1-B3B0-044A-74324872EA8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F29ECEE-5A7D-9B5D-1BAA-071680A361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045" y="99548"/>
            <a:ext cx="10459910" cy="6658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79818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D3764-4438-C39E-11A6-40E6DD050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595AC4-6D6A-5C4F-94F0-9163FC78DAB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201738" y="1149320"/>
            <a:ext cx="7951787" cy="4978700"/>
          </a:xfrm>
        </p:spPr>
        <p:txBody>
          <a:bodyPr/>
          <a:lstStyle/>
          <a:p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Objective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Approach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Requirement Analysis and Questionnaire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Data Validation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Data Modelling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Power Bi Project and Objects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Report Creation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Data testing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Issues Faced &amp; Lessons Learnt </a:t>
            </a:r>
          </a:p>
          <a:p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4D9AD2-B54B-0885-42A1-A9419E895C0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02406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202A6D4-2B4D-2F3C-70D6-64E03938E8D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EF37A53-8C75-C963-3E20-6209E17D4E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0334" y="283922"/>
            <a:ext cx="10228563" cy="6417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46435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DEFA787-3577-3C3C-FFC0-5FED4423A2B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Data testing</a:t>
            </a:r>
          </a:p>
          <a:p>
            <a:endParaRPr lang="en-US" dirty="0"/>
          </a:p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BB8FFC-67EB-406C-4FB1-2A4535845C5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08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440171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1DA087EC-B247-A11F-C54C-83DDD35873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726" y="478104"/>
            <a:ext cx="11173125" cy="671513"/>
          </a:xfrm>
        </p:spPr>
        <p:txBody>
          <a:bodyPr>
            <a:noAutofit/>
          </a:bodyPr>
          <a:lstStyle/>
          <a:p>
            <a:r>
              <a:rPr lang="en-US" dirty="0"/>
              <a:t>Data testing</a:t>
            </a:r>
            <a:br>
              <a:rPr lang="en-US" dirty="0"/>
            </a:br>
            <a:endParaRPr lang="en-IN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C3F792-4FE4-70D0-B6D2-F11AA0F959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9437" y="899161"/>
            <a:ext cx="11173125" cy="500914"/>
          </a:xfrm>
        </p:spPr>
        <p:txBody>
          <a:bodyPr>
            <a:normAutofit/>
          </a:bodyPr>
          <a:lstStyle/>
          <a:p>
            <a:r>
              <a:rPr lang="en-US" dirty="0"/>
              <a:t>Testing Based on Functionality, Interface and Data is executed and documented as shown below</a:t>
            </a:r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F03E1A1-DDDF-246D-F199-C85899DF77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7444" y="1423937"/>
            <a:ext cx="9777109" cy="401012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C4D9D54-FA68-838C-B02B-E6C8C9D03D0A}"/>
              </a:ext>
            </a:extLst>
          </p:cNvPr>
          <p:cNvSpPr txBox="1"/>
          <p:nvPr/>
        </p:nvSpPr>
        <p:spPr>
          <a:xfrm>
            <a:off x="8804064" y="5532494"/>
            <a:ext cx="5743574" cy="359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sz="1600" dirty="0">
                <a:solidFill>
                  <a:schemeClr val="bg1">
                    <a:lumMod val="10000"/>
                  </a:schemeClr>
                </a:solidFill>
                <a:hlinkClick r:id="rId3"/>
              </a:rPr>
              <a:t>Link for the Document</a:t>
            </a:r>
            <a:endParaRPr lang="en-IN" sz="2000" dirty="0" err="1">
              <a:solidFill>
                <a:schemeClr val="bg1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40011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DEFA787-3577-3C3C-FFC0-5FED4423A2B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Issues Faced &amp; Lessons Learnt </a:t>
            </a:r>
          </a:p>
          <a:p>
            <a:endParaRPr lang="en-US" dirty="0"/>
          </a:p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BB8FFC-67EB-406C-4FB1-2A4535845C5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09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267117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1DA087EC-B247-A11F-C54C-83DDD35873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726" y="403225"/>
            <a:ext cx="11173125" cy="671513"/>
          </a:xfrm>
        </p:spPr>
        <p:txBody>
          <a:bodyPr>
            <a:noAutofit/>
          </a:bodyPr>
          <a:lstStyle/>
          <a:p>
            <a:r>
              <a:rPr lang="en-US" dirty="0"/>
              <a:t>Issues Faced &amp; Lessons Learnt </a:t>
            </a:r>
            <a:br>
              <a:rPr lang="en-US" dirty="0"/>
            </a:br>
            <a:endParaRPr lang="en-IN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1153BF0-4A7B-48BD-9335-D369906D868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5938" y="1570009"/>
            <a:ext cx="4418012" cy="4125941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Issues Faced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The Top 20 Customer analysis was being done based customer first name 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Sales territory were having one active and an inactive relationship resulting in inaccurate data </a:t>
            </a:r>
          </a:p>
          <a:p>
            <a:pPr marL="457200" lvl="1" indent="0">
              <a:buNone/>
            </a:pPr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CEF84DC-9517-E5C1-D9DD-70B93ECF2FD6}"/>
              </a:ext>
            </a:extLst>
          </p:cNvPr>
          <p:cNvCxnSpPr>
            <a:cxnSpLocks/>
          </p:cNvCxnSpPr>
          <p:nvPr/>
        </p:nvCxnSpPr>
        <p:spPr>
          <a:xfrm>
            <a:off x="5638800" y="990600"/>
            <a:ext cx="0" cy="5469178"/>
          </a:xfrm>
          <a:prstGeom prst="line">
            <a:avLst/>
          </a:prstGeom>
          <a:ln>
            <a:solidFill>
              <a:srgbClr val="1B16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A2E261BB-D4CE-4E22-96A3-CE83F5905962}"/>
              </a:ext>
            </a:extLst>
          </p:cNvPr>
          <p:cNvSpPr txBox="1">
            <a:spLocks/>
          </p:cNvSpPr>
          <p:nvPr/>
        </p:nvSpPr>
        <p:spPr>
          <a:xfrm>
            <a:off x="6021388" y="1559796"/>
            <a:ext cx="4418012" cy="41259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bg1">
                    <a:lumMod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bg1">
                    <a:lumMod val="1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200" kern="1200">
                <a:solidFill>
                  <a:schemeClr val="bg1">
                    <a:lumMod val="1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bg1">
                    <a:lumMod val="1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Lessons Learnt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dirty="0"/>
              <a:t>Using Customer key to base the aggregation in the Visual but not include the field in the display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Creating a duplicate territory table one which joins separately to geography and one with fact sales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53800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6507AF-B03B-4945-A50F-CFF7C8F5509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23425" y="4982949"/>
            <a:ext cx="4217025" cy="157194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dirty="0"/>
              <a:t>Email address: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1B1626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pratishtha.sharma@infocepts.com</a:t>
            </a:r>
            <a:endParaRPr lang="en-US" sz="2000" dirty="0">
              <a:solidFill>
                <a:srgbClr val="1B1626"/>
              </a:solidFill>
            </a:endParaRPr>
          </a:p>
          <a:p>
            <a:pPr marL="0" indent="0">
              <a:buNone/>
            </a:pPr>
            <a:endParaRPr lang="en-US" sz="2000" dirty="0">
              <a:solidFill>
                <a:srgbClr val="1B1626"/>
              </a:solidFill>
            </a:endParaRPr>
          </a:p>
          <a:p>
            <a:pPr marL="0" indent="0">
              <a:buNone/>
            </a:pPr>
            <a:r>
              <a:rPr lang="en-US" sz="2000" dirty="0"/>
              <a:t>Contact number: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1B1626"/>
                </a:solidFill>
              </a:rPr>
              <a:t>+919602449392</a:t>
            </a:r>
            <a:endParaRPr lang="en-US" sz="2000" dirty="0"/>
          </a:p>
          <a:p>
            <a:pPr marL="0" indent="0">
              <a:buNone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7339731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DEFA787-3577-3C3C-FFC0-5FED4423A2B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Objective</a:t>
            </a:r>
          </a:p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BB8FFC-67EB-406C-4FB1-2A4535845C5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01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052368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1DA087EC-B247-A11F-C54C-83DDD35873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60350"/>
            <a:ext cx="10225087" cy="1222744"/>
          </a:xfrm>
        </p:spPr>
        <p:txBody>
          <a:bodyPr/>
          <a:lstStyle/>
          <a:p>
            <a:r>
              <a:rPr lang="en-US" dirty="0"/>
              <a:t>Objective</a:t>
            </a:r>
            <a:endParaRPr lang="en-IN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C3F792-4FE4-70D0-B6D2-F11AA0F959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Company Adventure Works is a Bicycle manufacturer – Adventure Works Cycles.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1153BF0-4A7B-48BD-9335-D369906D868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11163" y="1991945"/>
            <a:ext cx="11160126" cy="4175185"/>
          </a:xfrm>
        </p:spPr>
        <p:txBody>
          <a:bodyPr/>
          <a:lstStyle/>
          <a:p>
            <a:pPr algn="l"/>
            <a:r>
              <a:rPr lang="en-US" b="1" i="0" dirty="0">
                <a:solidFill>
                  <a:srgbClr val="3741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Sales Analysis Report Presentation Objective</a:t>
            </a:r>
            <a:endParaRPr lang="en-US" b="0" i="0" dirty="0">
              <a:solidFill>
                <a:srgbClr val="37415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b="1" i="0" dirty="0">
                <a:solidFill>
                  <a:srgbClr val="3741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Objective:</a:t>
            </a:r>
            <a:r>
              <a:rPr lang="en-US" b="0" i="0" dirty="0">
                <a:solidFill>
                  <a:srgbClr val="3741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Deliver a comprehensive Sales Analysis Report covering the years 2014, 2015, and 2016.</a:t>
            </a:r>
          </a:p>
          <a:p>
            <a:pPr algn="l"/>
            <a:r>
              <a:rPr lang="en-US" b="1" i="0" dirty="0">
                <a:solidFill>
                  <a:srgbClr val="3741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Key Analyses:</a:t>
            </a:r>
            <a:endParaRPr lang="en-US" b="0" i="0" dirty="0">
              <a:solidFill>
                <a:srgbClr val="37415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i="0" dirty="0">
                <a:solidFill>
                  <a:srgbClr val="3741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Yearly Sales Comparison:</a:t>
            </a:r>
            <a:r>
              <a:rPr lang="en-US" b="0" i="0" dirty="0">
                <a:solidFill>
                  <a:srgbClr val="3741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Compare sales performance over three years to identify trends.</a:t>
            </a:r>
          </a:p>
          <a:p>
            <a:r>
              <a:rPr lang="en-US" b="1" i="0" dirty="0">
                <a:solidFill>
                  <a:srgbClr val="3741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Monthly Sales Trend by Region:</a:t>
            </a:r>
            <a:r>
              <a:rPr lang="en-US" b="0" i="0" dirty="0">
                <a:solidFill>
                  <a:srgbClr val="3741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Analyze regional sales patterns and opportunities on a monthly basis.</a:t>
            </a:r>
          </a:p>
          <a:p>
            <a:r>
              <a:rPr lang="en-US" b="1" i="0" dirty="0">
                <a:solidFill>
                  <a:srgbClr val="3741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Category, Subcategory-Based Sales, and Top Customers:</a:t>
            </a:r>
            <a:r>
              <a:rPr lang="en-US" b="0" i="0" dirty="0">
                <a:solidFill>
                  <a:srgbClr val="3741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Identify best-performing products and customer segments.</a:t>
            </a:r>
          </a:p>
          <a:p>
            <a:r>
              <a:rPr lang="en-US" b="1" i="0" dirty="0">
                <a:solidFill>
                  <a:srgbClr val="3741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Drill-Through Analysis:</a:t>
            </a:r>
            <a:r>
              <a:rPr lang="en-US" b="0" i="0" dirty="0">
                <a:solidFill>
                  <a:srgbClr val="3741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Explore individual product sales and changes from the previous year.</a:t>
            </a:r>
          </a:p>
          <a:p>
            <a:pPr algn="l"/>
            <a:r>
              <a:rPr lang="en-US" b="1" i="0" dirty="0">
                <a:solidFill>
                  <a:srgbClr val="3741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Additional Dashboard:</a:t>
            </a:r>
            <a:endParaRPr lang="en-US" b="0" i="0" dirty="0">
              <a:solidFill>
                <a:srgbClr val="37415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741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Profit Analysis:</a:t>
            </a:r>
            <a:r>
              <a:rPr lang="en-US" b="0" i="0" dirty="0">
                <a:solidFill>
                  <a:srgbClr val="3741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Demographic and product-based insights for better decision-making.</a:t>
            </a:r>
          </a:p>
          <a:p>
            <a:pPr algn="l"/>
            <a:r>
              <a:rPr lang="en-US" b="1" i="0" dirty="0">
                <a:solidFill>
                  <a:srgbClr val="3741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Goal:</a:t>
            </a:r>
            <a:r>
              <a:rPr lang="en-US" b="0" i="0" dirty="0">
                <a:solidFill>
                  <a:srgbClr val="3741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Provide valuable insights for data-driven decisions and strategic planning to boost sales and profitability.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05901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DEFA787-3577-3C3C-FFC0-5FED4423A2B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Approach</a:t>
            </a:r>
          </a:p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BB8FFC-67EB-406C-4FB1-2A4535845C5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02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071392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558407" y="1563951"/>
            <a:ext cx="1968705" cy="2623100"/>
            <a:chOff x="431540" y="1131590"/>
            <a:chExt cx="1476529" cy="1967325"/>
          </a:xfrm>
        </p:grpSpPr>
        <p:sp>
          <p:nvSpPr>
            <p:cNvPr id="4" name="Oval 3"/>
            <p:cNvSpPr/>
            <p:nvPr/>
          </p:nvSpPr>
          <p:spPr>
            <a:xfrm>
              <a:off x="431540" y="1131590"/>
              <a:ext cx="1476529" cy="1476529"/>
            </a:xfrm>
            <a:prstGeom prst="ellipse">
              <a:avLst/>
            </a:prstGeom>
            <a:solidFill>
              <a:schemeClr val="tx2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6000" tIns="1104000" rIns="96000" bIns="96000" rtlCol="0" anchor="ctr"/>
            <a:lstStyle/>
            <a:p>
              <a:pPr algn="ctr" defTabSz="1219140">
                <a:lnSpc>
                  <a:spcPct val="87000"/>
                </a:lnSpc>
              </a:pPr>
              <a:endParaRPr lang="en-US" sz="1867" dirty="0">
                <a:solidFill>
                  <a:prstClr val="white"/>
                </a:solidFill>
              </a:endParaRP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431540" y="2706500"/>
              <a:ext cx="1332148" cy="392415"/>
            </a:xfrm>
            <a:prstGeom prst="rect">
              <a:avLst/>
            </a:prstGeom>
          </p:spPr>
          <p:txBody>
            <a:bodyPr wrap="square" lIns="91440" tIns="45720" rIns="91440" bIns="45720">
              <a:spAutoFit/>
            </a:bodyPr>
            <a:lstStyle/>
            <a:p>
              <a:pPr defTabSz="1219140"/>
              <a:r>
                <a:rPr lang="pt-BR" sz="1400" dirty="0">
                  <a:solidFill>
                    <a:srgbClr val="57565A">
                      <a:lumMod val="75000"/>
                    </a:srgbClr>
                  </a:solidFill>
                  <a:latin typeface="+mj-lt"/>
                </a:rPr>
                <a:t> </a:t>
              </a:r>
              <a:r>
                <a:rPr lang="pt-BR" sz="1400" dirty="0">
                  <a:solidFill>
                    <a:srgbClr val="57565A">
                      <a:lumMod val="75000"/>
                    </a:srgbClr>
                  </a:solidFill>
                </a:rPr>
                <a:t> </a:t>
              </a:r>
              <a:br>
                <a:rPr lang="pt-BR" sz="1400" dirty="0">
                  <a:solidFill>
                    <a:srgbClr val="57565A">
                      <a:lumMod val="75000"/>
                    </a:srgbClr>
                  </a:solidFill>
                </a:rPr>
              </a:br>
              <a:endParaRPr lang="pt-BR" sz="1400" dirty="0">
                <a:solidFill>
                  <a:srgbClr val="57565A">
                    <a:lumMod val="75000"/>
                  </a:srgbClr>
                </a:solidFill>
              </a:endParaRPr>
            </a:p>
          </p:txBody>
        </p:sp>
      </p:grpSp>
      <p:sp>
        <p:nvSpPr>
          <p:cNvPr id="5" name="Oval 4"/>
          <p:cNvSpPr/>
          <p:nvPr/>
        </p:nvSpPr>
        <p:spPr>
          <a:xfrm>
            <a:off x="2351584" y="1508787"/>
            <a:ext cx="1968705" cy="1968706"/>
          </a:xfrm>
          <a:prstGeom prst="ellipse">
            <a:avLst/>
          </a:prstGeom>
          <a:solidFill>
            <a:schemeClr val="accent3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6000" tIns="1104000" rIns="96000" bIns="96000" rtlCol="0" anchor="ctr"/>
          <a:lstStyle/>
          <a:p>
            <a:pPr algn="ctr" defTabSz="1219140">
              <a:lnSpc>
                <a:spcPct val="87000"/>
              </a:lnSpc>
            </a:pPr>
            <a:endParaRPr lang="en-US" sz="1867" dirty="0">
              <a:solidFill>
                <a:prstClr val="white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4127782" y="1508787"/>
            <a:ext cx="1968705" cy="1968706"/>
          </a:xfrm>
          <a:prstGeom prst="ellipse">
            <a:avLst/>
          </a:prstGeom>
          <a:solidFill>
            <a:schemeClr val="accent4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6000" tIns="1104000" rIns="96000" bIns="96000" rtlCol="0" anchor="ctr"/>
          <a:lstStyle/>
          <a:p>
            <a:pPr algn="ctr" defTabSz="1219140">
              <a:lnSpc>
                <a:spcPct val="87000"/>
              </a:lnSpc>
            </a:pPr>
            <a:endParaRPr lang="en-US" sz="1867" dirty="0">
              <a:solidFill>
                <a:prstClr val="white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5903980" y="1508787"/>
            <a:ext cx="1968705" cy="1968706"/>
          </a:xfrm>
          <a:prstGeom prst="ellipse">
            <a:avLst/>
          </a:prstGeom>
          <a:solidFill>
            <a:schemeClr val="accent5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6000" tIns="1104000" rIns="96000" bIns="96000" rtlCol="0" anchor="ctr"/>
          <a:lstStyle/>
          <a:p>
            <a:pPr algn="ctr" defTabSz="1219140">
              <a:lnSpc>
                <a:spcPct val="87000"/>
              </a:lnSpc>
            </a:pPr>
            <a:endParaRPr lang="en-US" sz="1867" dirty="0">
              <a:solidFill>
                <a:prstClr val="white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7680177" y="1508787"/>
            <a:ext cx="1968705" cy="1968706"/>
          </a:xfrm>
          <a:prstGeom prst="ellipse">
            <a:avLst/>
          </a:prstGeom>
          <a:solidFill>
            <a:schemeClr val="accent6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6000" tIns="1104000" rIns="96000" bIns="96000" rtlCol="0" anchor="ctr"/>
          <a:lstStyle/>
          <a:p>
            <a:pPr algn="ctr" defTabSz="1219140">
              <a:lnSpc>
                <a:spcPct val="87000"/>
              </a:lnSpc>
            </a:pPr>
            <a:endParaRPr lang="en-US" sz="1867" dirty="0">
              <a:solidFill>
                <a:prstClr val="white"/>
              </a:solidFill>
            </a:endParaRPr>
          </a:p>
        </p:txBody>
      </p:sp>
      <p:sp>
        <p:nvSpPr>
          <p:cNvPr id="36" name="Oval 35"/>
          <p:cNvSpPr/>
          <p:nvPr/>
        </p:nvSpPr>
        <p:spPr>
          <a:xfrm>
            <a:off x="9408369" y="1508787"/>
            <a:ext cx="1968705" cy="1968706"/>
          </a:xfrm>
          <a:prstGeom prst="ellipse">
            <a:avLst/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6000" tIns="1104000" rIns="96000" bIns="96000" rtlCol="0" anchor="ctr"/>
          <a:lstStyle/>
          <a:p>
            <a:pPr algn="ctr" defTabSz="1219140">
              <a:lnSpc>
                <a:spcPct val="87000"/>
              </a:lnSpc>
            </a:pPr>
            <a:endParaRPr lang="en-US" sz="1867" dirty="0">
              <a:solidFill>
                <a:prstClr val="white"/>
              </a:solidFill>
            </a:endParaRPr>
          </a:p>
        </p:txBody>
      </p:sp>
      <p:sp>
        <p:nvSpPr>
          <p:cNvPr id="16" name="Title 15">
            <a:extLst>
              <a:ext uri="{FF2B5EF4-FFF2-40B4-BE49-F238E27FC236}">
                <a16:creationId xmlns:a16="http://schemas.microsoft.com/office/drawing/2014/main" id="{356B73D5-5CF2-A30E-4A9F-D9947EECE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</a:t>
            </a:r>
            <a:endParaRPr lang="en-IN" dirty="0"/>
          </a:p>
        </p:txBody>
      </p:sp>
      <p:sp>
        <p:nvSpPr>
          <p:cNvPr id="35" name="Footer Placeholder 4">
            <a:extLst>
              <a:ext uri="{FF2B5EF4-FFF2-40B4-BE49-F238E27FC236}">
                <a16:creationId xmlns:a16="http://schemas.microsoft.com/office/drawing/2014/main" id="{542DB491-60EC-4CD1-847C-885BB5EFEE6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r">
              <a:defRPr sz="800">
                <a:solidFill>
                  <a:schemeClr val="accent6"/>
                </a:solidFill>
                <a:latin typeface="+mn-lt"/>
              </a:defRPr>
            </a:lvl1pPr>
          </a:lstStyle>
          <a:p>
            <a:r>
              <a:rPr lang="en-US" dirty="0">
                <a:solidFill>
                  <a:schemeClr val="tx2"/>
                </a:solidFill>
              </a:rPr>
              <a:t>To add title here. Go to Slide Master&gt; Insert&gt; Header and footer &gt;Footer</a:t>
            </a:r>
            <a:endParaRPr lang="en-IN" dirty="0">
              <a:solidFill>
                <a:schemeClr val="tx2"/>
              </a:solidFill>
            </a:endParaRPr>
          </a:p>
        </p:txBody>
      </p:sp>
      <p:sp>
        <p:nvSpPr>
          <p:cNvPr id="30" name="Freeform 115"/>
          <p:cNvSpPr>
            <a:spLocks noEditPoints="1"/>
          </p:cNvSpPr>
          <p:nvPr/>
        </p:nvSpPr>
        <p:spPr bwMode="auto">
          <a:xfrm>
            <a:off x="3124566" y="2187762"/>
            <a:ext cx="502052" cy="507748"/>
          </a:xfrm>
          <a:custGeom>
            <a:avLst/>
            <a:gdLst>
              <a:gd name="T0" fmla="*/ 321 w 557"/>
              <a:gd name="T1" fmla="*/ 196 h 564"/>
              <a:gd name="T2" fmla="*/ 303 w 557"/>
              <a:gd name="T3" fmla="*/ 182 h 564"/>
              <a:gd name="T4" fmla="*/ 319 w 557"/>
              <a:gd name="T5" fmla="*/ 159 h 564"/>
              <a:gd name="T6" fmla="*/ 303 w 557"/>
              <a:gd name="T7" fmla="*/ 145 h 564"/>
              <a:gd name="T8" fmla="*/ 386 w 557"/>
              <a:gd name="T9" fmla="*/ 81 h 564"/>
              <a:gd name="T10" fmla="*/ 425 w 557"/>
              <a:gd name="T11" fmla="*/ 118 h 564"/>
              <a:gd name="T12" fmla="*/ 335 w 557"/>
              <a:gd name="T13" fmla="*/ 145 h 564"/>
              <a:gd name="T14" fmla="*/ 387 w 557"/>
              <a:gd name="T15" fmla="*/ 159 h 564"/>
              <a:gd name="T16" fmla="*/ 334 w 557"/>
              <a:gd name="T17" fmla="*/ 182 h 564"/>
              <a:gd name="T18" fmla="*/ 387 w 557"/>
              <a:gd name="T19" fmla="*/ 196 h 564"/>
              <a:gd name="T20" fmla="*/ 425 w 557"/>
              <a:gd name="T21" fmla="*/ 222 h 564"/>
              <a:gd name="T22" fmla="*/ 238 w 557"/>
              <a:gd name="T23" fmla="*/ 315 h 564"/>
              <a:gd name="T24" fmla="*/ 194 w 557"/>
              <a:gd name="T25" fmla="*/ 355 h 564"/>
              <a:gd name="T26" fmla="*/ 194 w 557"/>
              <a:gd name="T27" fmla="*/ 435 h 564"/>
              <a:gd name="T28" fmla="*/ 180 w 557"/>
              <a:gd name="T29" fmla="*/ 461 h 564"/>
              <a:gd name="T30" fmla="*/ 126 w 557"/>
              <a:gd name="T31" fmla="*/ 402 h 564"/>
              <a:gd name="T32" fmla="*/ 180 w 557"/>
              <a:gd name="T33" fmla="*/ 366 h 564"/>
              <a:gd name="T34" fmla="*/ 180 w 557"/>
              <a:gd name="T35" fmla="*/ 270 h 564"/>
              <a:gd name="T36" fmla="*/ 194 w 557"/>
              <a:gd name="T37" fmla="*/ 288 h 564"/>
              <a:gd name="T38" fmla="*/ 180 w 557"/>
              <a:gd name="T39" fmla="*/ 352 h 564"/>
              <a:gd name="T40" fmla="*/ 180 w 557"/>
              <a:gd name="T41" fmla="*/ 352 h 564"/>
              <a:gd name="T42" fmla="*/ 224 w 557"/>
              <a:gd name="T43" fmla="*/ 398 h 564"/>
              <a:gd name="T44" fmla="*/ 535 w 557"/>
              <a:gd name="T45" fmla="*/ 425 h 564"/>
              <a:gd name="T46" fmla="*/ 365 w 557"/>
              <a:gd name="T47" fmla="*/ 510 h 564"/>
              <a:gd name="T48" fmla="*/ 394 w 557"/>
              <a:gd name="T49" fmla="*/ 564 h 564"/>
              <a:gd name="T50" fmla="*/ 339 w 557"/>
              <a:gd name="T51" fmla="*/ 500 h 564"/>
              <a:gd name="T52" fmla="*/ 338 w 557"/>
              <a:gd name="T53" fmla="*/ 497 h 564"/>
              <a:gd name="T54" fmla="*/ 338 w 557"/>
              <a:gd name="T55" fmla="*/ 494 h 564"/>
              <a:gd name="T56" fmla="*/ 339 w 557"/>
              <a:gd name="T57" fmla="*/ 492 h 564"/>
              <a:gd name="T58" fmla="*/ 340 w 557"/>
              <a:gd name="T59" fmla="*/ 491 h 564"/>
              <a:gd name="T60" fmla="*/ 342 w 557"/>
              <a:gd name="T61" fmla="*/ 489 h 564"/>
              <a:gd name="T62" fmla="*/ 423 w 557"/>
              <a:gd name="T63" fmla="*/ 459 h 564"/>
              <a:gd name="T64" fmla="*/ 450 w 557"/>
              <a:gd name="T65" fmla="*/ 490 h 564"/>
              <a:gd name="T66" fmla="*/ 387 w 557"/>
              <a:gd name="T67" fmla="*/ 339 h 564"/>
              <a:gd name="T68" fmla="*/ 190 w 557"/>
              <a:gd name="T69" fmla="*/ 539 h 564"/>
              <a:gd name="T70" fmla="*/ 22 w 557"/>
              <a:gd name="T71" fmla="*/ 140 h 564"/>
              <a:gd name="T72" fmla="*/ 158 w 557"/>
              <a:gd name="T73" fmla="*/ 12 h 564"/>
              <a:gd name="T74" fmla="*/ 218 w 557"/>
              <a:gd name="T75" fmla="*/ 65 h 564"/>
              <a:gd name="T76" fmla="*/ 219 w 557"/>
              <a:gd name="T77" fmla="*/ 67 h 564"/>
              <a:gd name="T78" fmla="*/ 219 w 557"/>
              <a:gd name="T79" fmla="*/ 71 h 564"/>
              <a:gd name="T80" fmla="*/ 219 w 557"/>
              <a:gd name="T81" fmla="*/ 72 h 564"/>
              <a:gd name="T82" fmla="*/ 218 w 557"/>
              <a:gd name="T83" fmla="*/ 74 h 564"/>
              <a:gd name="T84" fmla="*/ 216 w 557"/>
              <a:gd name="T85" fmla="*/ 75 h 564"/>
              <a:gd name="T86" fmla="*/ 143 w 557"/>
              <a:gd name="T87" fmla="*/ 109 h 564"/>
              <a:gd name="T88" fmla="*/ 137 w 557"/>
              <a:gd name="T89" fmla="*/ 97 h 564"/>
              <a:gd name="T90" fmla="*/ 35 w 557"/>
              <a:gd name="T91" fmla="*/ 145 h 564"/>
              <a:gd name="T92" fmla="*/ 220 w 557"/>
              <a:gd name="T93" fmla="*/ 202 h 564"/>
              <a:gd name="T94" fmla="*/ 556 w 557"/>
              <a:gd name="T95" fmla="*/ 170 h 564"/>
              <a:gd name="T96" fmla="*/ 224 w 557"/>
              <a:gd name="T97" fmla="*/ 217 h 564"/>
              <a:gd name="T98" fmla="*/ 190 w 557"/>
              <a:gd name="T99" fmla="*/ 525 h 564"/>
              <a:gd name="T100" fmla="*/ 501 w 557"/>
              <a:gd name="T101" fmla="*/ 275 h 564"/>
              <a:gd name="T102" fmla="*/ 542 w 557"/>
              <a:gd name="T103" fmla="*/ 170 h 564"/>
              <a:gd name="T104" fmla="*/ 387 w 557"/>
              <a:gd name="T105" fmla="*/ 325 h 5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557" h="564">
                <a:moveTo>
                  <a:pt x="436" y="230"/>
                </a:moveTo>
                <a:cubicBezTo>
                  <a:pt x="423" y="249"/>
                  <a:pt x="406" y="259"/>
                  <a:pt x="386" y="259"/>
                </a:cubicBezTo>
                <a:cubicBezTo>
                  <a:pt x="352" y="259"/>
                  <a:pt x="329" y="235"/>
                  <a:pt x="321" y="196"/>
                </a:cubicBezTo>
                <a:cubicBezTo>
                  <a:pt x="303" y="196"/>
                  <a:pt x="303" y="196"/>
                  <a:pt x="303" y="196"/>
                </a:cubicBezTo>
                <a:cubicBezTo>
                  <a:pt x="300" y="196"/>
                  <a:pt x="296" y="193"/>
                  <a:pt x="296" y="189"/>
                </a:cubicBezTo>
                <a:cubicBezTo>
                  <a:pt x="296" y="185"/>
                  <a:pt x="300" y="182"/>
                  <a:pt x="303" y="182"/>
                </a:cubicBezTo>
                <a:cubicBezTo>
                  <a:pt x="320" y="182"/>
                  <a:pt x="320" y="182"/>
                  <a:pt x="320" y="182"/>
                </a:cubicBezTo>
                <a:cubicBezTo>
                  <a:pt x="319" y="178"/>
                  <a:pt x="319" y="174"/>
                  <a:pt x="319" y="170"/>
                </a:cubicBezTo>
                <a:cubicBezTo>
                  <a:pt x="319" y="166"/>
                  <a:pt x="319" y="163"/>
                  <a:pt x="319" y="159"/>
                </a:cubicBezTo>
                <a:cubicBezTo>
                  <a:pt x="303" y="159"/>
                  <a:pt x="303" y="159"/>
                  <a:pt x="303" y="159"/>
                </a:cubicBezTo>
                <a:cubicBezTo>
                  <a:pt x="300" y="159"/>
                  <a:pt x="296" y="156"/>
                  <a:pt x="296" y="152"/>
                </a:cubicBezTo>
                <a:cubicBezTo>
                  <a:pt x="296" y="148"/>
                  <a:pt x="300" y="145"/>
                  <a:pt x="303" y="145"/>
                </a:cubicBezTo>
                <a:cubicBezTo>
                  <a:pt x="321" y="145"/>
                  <a:pt x="321" y="145"/>
                  <a:pt x="321" y="145"/>
                </a:cubicBezTo>
                <a:cubicBezTo>
                  <a:pt x="324" y="130"/>
                  <a:pt x="329" y="117"/>
                  <a:pt x="337" y="106"/>
                </a:cubicBezTo>
                <a:cubicBezTo>
                  <a:pt x="349" y="90"/>
                  <a:pt x="366" y="81"/>
                  <a:pt x="386" y="81"/>
                </a:cubicBezTo>
                <a:cubicBezTo>
                  <a:pt x="406" y="81"/>
                  <a:pt x="423" y="90"/>
                  <a:pt x="436" y="110"/>
                </a:cubicBezTo>
                <a:cubicBezTo>
                  <a:pt x="438" y="113"/>
                  <a:pt x="438" y="117"/>
                  <a:pt x="434" y="120"/>
                </a:cubicBezTo>
                <a:cubicBezTo>
                  <a:pt x="431" y="122"/>
                  <a:pt x="427" y="121"/>
                  <a:pt x="425" y="118"/>
                </a:cubicBezTo>
                <a:cubicBezTo>
                  <a:pt x="414" y="102"/>
                  <a:pt x="402" y="95"/>
                  <a:pt x="386" y="95"/>
                </a:cubicBezTo>
                <a:cubicBezTo>
                  <a:pt x="371" y="95"/>
                  <a:pt x="357" y="102"/>
                  <a:pt x="348" y="115"/>
                </a:cubicBezTo>
                <a:cubicBezTo>
                  <a:pt x="342" y="123"/>
                  <a:pt x="338" y="133"/>
                  <a:pt x="335" y="145"/>
                </a:cubicBezTo>
                <a:cubicBezTo>
                  <a:pt x="387" y="145"/>
                  <a:pt x="387" y="145"/>
                  <a:pt x="387" y="145"/>
                </a:cubicBezTo>
                <a:cubicBezTo>
                  <a:pt x="390" y="145"/>
                  <a:pt x="394" y="148"/>
                  <a:pt x="394" y="152"/>
                </a:cubicBezTo>
                <a:cubicBezTo>
                  <a:pt x="394" y="156"/>
                  <a:pt x="391" y="159"/>
                  <a:pt x="387" y="159"/>
                </a:cubicBezTo>
                <a:cubicBezTo>
                  <a:pt x="333" y="159"/>
                  <a:pt x="333" y="159"/>
                  <a:pt x="333" y="159"/>
                </a:cubicBezTo>
                <a:cubicBezTo>
                  <a:pt x="333" y="163"/>
                  <a:pt x="333" y="166"/>
                  <a:pt x="333" y="170"/>
                </a:cubicBezTo>
                <a:cubicBezTo>
                  <a:pt x="333" y="174"/>
                  <a:pt x="333" y="178"/>
                  <a:pt x="334" y="182"/>
                </a:cubicBezTo>
                <a:cubicBezTo>
                  <a:pt x="387" y="182"/>
                  <a:pt x="387" y="182"/>
                  <a:pt x="387" y="182"/>
                </a:cubicBezTo>
                <a:cubicBezTo>
                  <a:pt x="391" y="182"/>
                  <a:pt x="394" y="185"/>
                  <a:pt x="394" y="189"/>
                </a:cubicBezTo>
                <a:cubicBezTo>
                  <a:pt x="394" y="193"/>
                  <a:pt x="391" y="196"/>
                  <a:pt x="387" y="196"/>
                </a:cubicBezTo>
                <a:cubicBezTo>
                  <a:pt x="336" y="196"/>
                  <a:pt x="336" y="196"/>
                  <a:pt x="336" y="196"/>
                </a:cubicBezTo>
                <a:cubicBezTo>
                  <a:pt x="342" y="227"/>
                  <a:pt x="360" y="245"/>
                  <a:pt x="386" y="245"/>
                </a:cubicBezTo>
                <a:cubicBezTo>
                  <a:pt x="402" y="245"/>
                  <a:pt x="414" y="238"/>
                  <a:pt x="425" y="222"/>
                </a:cubicBezTo>
                <a:cubicBezTo>
                  <a:pt x="427" y="219"/>
                  <a:pt x="431" y="218"/>
                  <a:pt x="434" y="220"/>
                </a:cubicBezTo>
                <a:cubicBezTo>
                  <a:pt x="438" y="222"/>
                  <a:pt x="438" y="227"/>
                  <a:pt x="436" y="230"/>
                </a:cubicBezTo>
                <a:close/>
                <a:moveTo>
                  <a:pt x="238" y="315"/>
                </a:moveTo>
                <a:cubicBezTo>
                  <a:pt x="236" y="318"/>
                  <a:pt x="232" y="319"/>
                  <a:pt x="229" y="317"/>
                </a:cubicBezTo>
                <a:cubicBezTo>
                  <a:pt x="217" y="309"/>
                  <a:pt x="205" y="304"/>
                  <a:pt x="194" y="302"/>
                </a:cubicBezTo>
                <a:cubicBezTo>
                  <a:pt x="194" y="355"/>
                  <a:pt x="194" y="355"/>
                  <a:pt x="194" y="355"/>
                </a:cubicBezTo>
                <a:cubicBezTo>
                  <a:pt x="194" y="355"/>
                  <a:pt x="194" y="355"/>
                  <a:pt x="195" y="355"/>
                </a:cubicBezTo>
                <a:cubicBezTo>
                  <a:pt x="209" y="358"/>
                  <a:pt x="238" y="365"/>
                  <a:pt x="238" y="398"/>
                </a:cubicBezTo>
                <a:cubicBezTo>
                  <a:pt x="238" y="424"/>
                  <a:pt x="216" y="434"/>
                  <a:pt x="194" y="435"/>
                </a:cubicBezTo>
                <a:cubicBezTo>
                  <a:pt x="194" y="461"/>
                  <a:pt x="194" y="461"/>
                  <a:pt x="194" y="461"/>
                </a:cubicBezTo>
                <a:cubicBezTo>
                  <a:pt x="194" y="465"/>
                  <a:pt x="191" y="468"/>
                  <a:pt x="187" y="468"/>
                </a:cubicBezTo>
                <a:cubicBezTo>
                  <a:pt x="183" y="468"/>
                  <a:pt x="180" y="465"/>
                  <a:pt x="180" y="461"/>
                </a:cubicBezTo>
                <a:cubicBezTo>
                  <a:pt x="180" y="435"/>
                  <a:pt x="180" y="435"/>
                  <a:pt x="180" y="435"/>
                </a:cubicBezTo>
                <a:cubicBezTo>
                  <a:pt x="163" y="433"/>
                  <a:pt x="141" y="423"/>
                  <a:pt x="127" y="412"/>
                </a:cubicBezTo>
                <a:cubicBezTo>
                  <a:pt x="124" y="410"/>
                  <a:pt x="124" y="405"/>
                  <a:pt x="126" y="402"/>
                </a:cubicBezTo>
                <a:cubicBezTo>
                  <a:pt x="129" y="399"/>
                  <a:pt x="133" y="399"/>
                  <a:pt x="136" y="401"/>
                </a:cubicBezTo>
                <a:cubicBezTo>
                  <a:pt x="148" y="411"/>
                  <a:pt x="166" y="418"/>
                  <a:pt x="180" y="421"/>
                </a:cubicBezTo>
                <a:cubicBezTo>
                  <a:pt x="180" y="366"/>
                  <a:pt x="180" y="366"/>
                  <a:pt x="180" y="366"/>
                </a:cubicBezTo>
                <a:cubicBezTo>
                  <a:pt x="164" y="362"/>
                  <a:pt x="135" y="355"/>
                  <a:pt x="135" y="327"/>
                </a:cubicBezTo>
                <a:cubicBezTo>
                  <a:pt x="135" y="301"/>
                  <a:pt x="158" y="290"/>
                  <a:pt x="180" y="288"/>
                </a:cubicBezTo>
                <a:cubicBezTo>
                  <a:pt x="180" y="270"/>
                  <a:pt x="180" y="270"/>
                  <a:pt x="180" y="270"/>
                </a:cubicBezTo>
                <a:cubicBezTo>
                  <a:pt x="180" y="267"/>
                  <a:pt x="183" y="263"/>
                  <a:pt x="187" y="263"/>
                </a:cubicBezTo>
                <a:cubicBezTo>
                  <a:pt x="191" y="263"/>
                  <a:pt x="194" y="267"/>
                  <a:pt x="194" y="270"/>
                </a:cubicBezTo>
                <a:cubicBezTo>
                  <a:pt x="194" y="288"/>
                  <a:pt x="194" y="288"/>
                  <a:pt x="194" y="288"/>
                </a:cubicBezTo>
                <a:cubicBezTo>
                  <a:pt x="207" y="290"/>
                  <a:pt x="223" y="296"/>
                  <a:pt x="236" y="305"/>
                </a:cubicBezTo>
                <a:cubicBezTo>
                  <a:pt x="240" y="307"/>
                  <a:pt x="241" y="311"/>
                  <a:pt x="238" y="315"/>
                </a:cubicBezTo>
                <a:close/>
                <a:moveTo>
                  <a:pt x="180" y="352"/>
                </a:moveTo>
                <a:cubicBezTo>
                  <a:pt x="180" y="302"/>
                  <a:pt x="180" y="302"/>
                  <a:pt x="180" y="302"/>
                </a:cubicBezTo>
                <a:cubicBezTo>
                  <a:pt x="168" y="303"/>
                  <a:pt x="149" y="308"/>
                  <a:pt x="149" y="327"/>
                </a:cubicBezTo>
                <a:cubicBezTo>
                  <a:pt x="149" y="342"/>
                  <a:pt x="164" y="348"/>
                  <a:pt x="180" y="352"/>
                </a:cubicBezTo>
                <a:close/>
                <a:moveTo>
                  <a:pt x="194" y="369"/>
                </a:moveTo>
                <a:cubicBezTo>
                  <a:pt x="194" y="421"/>
                  <a:pt x="194" y="421"/>
                  <a:pt x="194" y="421"/>
                </a:cubicBezTo>
                <a:cubicBezTo>
                  <a:pt x="206" y="421"/>
                  <a:pt x="224" y="416"/>
                  <a:pt x="224" y="398"/>
                </a:cubicBezTo>
                <a:cubicBezTo>
                  <a:pt x="224" y="379"/>
                  <a:pt x="210" y="373"/>
                  <a:pt x="194" y="369"/>
                </a:cubicBezTo>
                <a:close/>
                <a:moveTo>
                  <a:pt x="517" y="278"/>
                </a:moveTo>
                <a:cubicBezTo>
                  <a:pt x="550" y="320"/>
                  <a:pt x="557" y="376"/>
                  <a:pt x="535" y="425"/>
                </a:cubicBezTo>
                <a:cubicBezTo>
                  <a:pt x="520" y="461"/>
                  <a:pt x="491" y="489"/>
                  <a:pt x="455" y="503"/>
                </a:cubicBezTo>
                <a:cubicBezTo>
                  <a:pt x="437" y="510"/>
                  <a:pt x="419" y="514"/>
                  <a:pt x="400" y="514"/>
                </a:cubicBezTo>
                <a:cubicBezTo>
                  <a:pt x="389" y="514"/>
                  <a:pt x="377" y="512"/>
                  <a:pt x="365" y="510"/>
                </a:cubicBezTo>
                <a:cubicBezTo>
                  <a:pt x="399" y="553"/>
                  <a:pt x="399" y="553"/>
                  <a:pt x="399" y="553"/>
                </a:cubicBezTo>
                <a:cubicBezTo>
                  <a:pt x="402" y="556"/>
                  <a:pt x="401" y="560"/>
                  <a:pt x="398" y="563"/>
                </a:cubicBezTo>
                <a:cubicBezTo>
                  <a:pt x="397" y="564"/>
                  <a:pt x="395" y="564"/>
                  <a:pt x="394" y="564"/>
                </a:cubicBezTo>
                <a:cubicBezTo>
                  <a:pt x="392" y="564"/>
                  <a:pt x="390" y="563"/>
                  <a:pt x="388" y="562"/>
                </a:cubicBezTo>
                <a:cubicBezTo>
                  <a:pt x="340" y="500"/>
                  <a:pt x="340" y="500"/>
                  <a:pt x="340" y="500"/>
                </a:cubicBezTo>
                <a:cubicBezTo>
                  <a:pt x="339" y="500"/>
                  <a:pt x="339" y="500"/>
                  <a:pt x="339" y="500"/>
                </a:cubicBezTo>
                <a:cubicBezTo>
                  <a:pt x="339" y="499"/>
                  <a:pt x="339" y="499"/>
                  <a:pt x="339" y="499"/>
                </a:cubicBezTo>
                <a:cubicBezTo>
                  <a:pt x="339" y="499"/>
                  <a:pt x="339" y="498"/>
                  <a:pt x="339" y="498"/>
                </a:cubicBezTo>
                <a:cubicBezTo>
                  <a:pt x="338" y="498"/>
                  <a:pt x="338" y="498"/>
                  <a:pt x="338" y="497"/>
                </a:cubicBezTo>
                <a:cubicBezTo>
                  <a:pt x="338" y="497"/>
                  <a:pt x="338" y="497"/>
                  <a:pt x="338" y="497"/>
                </a:cubicBezTo>
                <a:cubicBezTo>
                  <a:pt x="338" y="496"/>
                  <a:pt x="338" y="495"/>
                  <a:pt x="338" y="494"/>
                </a:cubicBezTo>
                <a:cubicBezTo>
                  <a:pt x="338" y="494"/>
                  <a:pt x="338" y="494"/>
                  <a:pt x="338" y="494"/>
                </a:cubicBezTo>
                <a:cubicBezTo>
                  <a:pt x="338" y="494"/>
                  <a:pt x="338" y="494"/>
                  <a:pt x="338" y="493"/>
                </a:cubicBezTo>
                <a:cubicBezTo>
                  <a:pt x="338" y="493"/>
                  <a:pt x="338" y="493"/>
                  <a:pt x="339" y="493"/>
                </a:cubicBezTo>
                <a:cubicBezTo>
                  <a:pt x="339" y="493"/>
                  <a:pt x="339" y="493"/>
                  <a:pt x="339" y="492"/>
                </a:cubicBezTo>
                <a:cubicBezTo>
                  <a:pt x="339" y="492"/>
                  <a:pt x="339" y="492"/>
                  <a:pt x="339" y="492"/>
                </a:cubicBezTo>
                <a:cubicBezTo>
                  <a:pt x="339" y="492"/>
                  <a:pt x="339" y="491"/>
                  <a:pt x="339" y="491"/>
                </a:cubicBezTo>
                <a:cubicBezTo>
                  <a:pt x="340" y="491"/>
                  <a:pt x="340" y="491"/>
                  <a:pt x="340" y="491"/>
                </a:cubicBezTo>
                <a:cubicBezTo>
                  <a:pt x="340" y="491"/>
                  <a:pt x="340" y="490"/>
                  <a:pt x="341" y="490"/>
                </a:cubicBezTo>
                <a:cubicBezTo>
                  <a:pt x="341" y="490"/>
                  <a:pt x="341" y="490"/>
                  <a:pt x="341" y="490"/>
                </a:cubicBezTo>
                <a:cubicBezTo>
                  <a:pt x="341" y="490"/>
                  <a:pt x="341" y="489"/>
                  <a:pt x="342" y="489"/>
                </a:cubicBezTo>
                <a:cubicBezTo>
                  <a:pt x="342" y="489"/>
                  <a:pt x="342" y="489"/>
                  <a:pt x="342" y="489"/>
                </a:cubicBezTo>
                <a:cubicBezTo>
                  <a:pt x="414" y="456"/>
                  <a:pt x="414" y="456"/>
                  <a:pt x="414" y="456"/>
                </a:cubicBezTo>
                <a:cubicBezTo>
                  <a:pt x="418" y="454"/>
                  <a:pt x="422" y="456"/>
                  <a:pt x="423" y="459"/>
                </a:cubicBezTo>
                <a:cubicBezTo>
                  <a:pt x="425" y="463"/>
                  <a:pt x="423" y="467"/>
                  <a:pt x="420" y="468"/>
                </a:cubicBezTo>
                <a:cubicBezTo>
                  <a:pt x="363" y="495"/>
                  <a:pt x="363" y="495"/>
                  <a:pt x="363" y="495"/>
                </a:cubicBezTo>
                <a:cubicBezTo>
                  <a:pt x="392" y="503"/>
                  <a:pt x="422" y="501"/>
                  <a:pt x="450" y="490"/>
                </a:cubicBezTo>
                <a:cubicBezTo>
                  <a:pt x="483" y="477"/>
                  <a:pt x="509" y="452"/>
                  <a:pt x="523" y="419"/>
                </a:cubicBezTo>
                <a:cubicBezTo>
                  <a:pt x="541" y="376"/>
                  <a:pt x="536" y="326"/>
                  <a:pt x="508" y="288"/>
                </a:cubicBezTo>
                <a:cubicBezTo>
                  <a:pt x="477" y="320"/>
                  <a:pt x="434" y="339"/>
                  <a:pt x="387" y="339"/>
                </a:cubicBezTo>
                <a:cubicBezTo>
                  <a:pt x="376" y="339"/>
                  <a:pt x="366" y="338"/>
                  <a:pt x="356" y="337"/>
                </a:cubicBezTo>
                <a:cubicBezTo>
                  <a:pt x="358" y="347"/>
                  <a:pt x="359" y="358"/>
                  <a:pt x="359" y="369"/>
                </a:cubicBezTo>
                <a:cubicBezTo>
                  <a:pt x="359" y="462"/>
                  <a:pt x="283" y="539"/>
                  <a:pt x="190" y="539"/>
                </a:cubicBezTo>
                <a:cubicBezTo>
                  <a:pt x="97" y="539"/>
                  <a:pt x="21" y="462"/>
                  <a:pt x="21" y="369"/>
                </a:cubicBezTo>
                <a:cubicBezTo>
                  <a:pt x="21" y="340"/>
                  <a:pt x="28" y="313"/>
                  <a:pt x="41" y="289"/>
                </a:cubicBezTo>
                <a:cubicBezTo>
                  <a:pt x="8" y="246"/>
                  <a:pt x="0" y="190"/>
                  <a:pt x="22" y="140"/>
                </a:cubicBezTo>
                <a:cubicBezTo>
                  <a:pt x="37" y="104"/>
                  <a:pt x="66" y="76"/>
                  <a:pt x="102" y="61"/>
                </a:cubicBezTo>
                <a:cubicBezTo>
                  <a:pt x="131" y="50"/>
                  <a:pt x="163" y="48"/>
                  <a:pt x="192" y="55"/>
                </a:cubicBezTo>
                <a:cubicBezTo>
                  <a:pt x="158" y="12"/>
                  <a:pt x="158" y="12"/>
                  <a:pt x="158" y="12"/>
                </a:cubicBezTo>
                <a:cubicBezTo>
                  <a:pt x="156" y="9"/>
                  <a:pt x="156" y="4"/>
                  <a:pt x="159" y="2"/>
                </a:cubicBezTo>
                <a:cubicBezTo>
                  <a:pt x="162" y="0"/>
                  <a:pt x="167" y="0"/>
                  <a:pt x="169" y="3"/>
                </a:cubicBezTo>
                <a:cubicBezTo>
                  <a:pt x="218" y="65"/>
                  <a:pt x="218" y="65"/>
                  <a:pt x="218" y="65"/>
                </a:cubicBezTo>
                <a:cubicBezTo>
                  <a:pt x="218" y="65"/>
                  <a:pt x="218" y="65"/>
                  <a:pt x="218" y="65"/>
                </a:cubicBezTo>
                <a:cubicBezTo>
                  <a:pt x="218" y="66"/>
                  <a:pt x="218" y="66"/>
                  <a:pt x="218" y="66"/>
                </a:cubicBezTo>
                <a:cubicBezTo>
                  <a:pt x="218" y="66"/>
                  <a:pt x="219" y="66"/>
                  <a:pt x="219" y="67"/>
                </a:cubicBezTo>
                <a:cubicBezTo>
                  <a:pt x="219" y="67"/>
                  <a:pt x="219" y="67"/>
                  <a:pt x="219" y="68"/>
                </a:cubicBezTo>
                <a:cubicBezTo>
                  <a:pt x="219" y="68"/>
                  <a:pt x="219" y="68"/>
                  <a:pt x="219" y="68"/>
                </a:cubicBezTo>
                <a:cubicBezTo>
                  <a:pt x="219" y="69"/>
                  <a:pt x="219" y="70"/>
                  <a:pt x="219" y="71"/>
                </a:cubicBezTo>
                <a:cubicBezTo>
                  <a:pt x="219" y="71"/>
                  <a:pt x="219" y="71"/>
                  <a:pt x="219" y="71"/>
                </a:cubicBezTo>
                <a:cubicBezTo>
                  <a:pt x="219" y="71"/>
                  <a:pt x="219" y="71"/>
                  <a:pt x="219" y="71"/>
                </a:cubicBezTo>
                <a:cubicBezTo>
                  <a:pt x="219" y="72"/>
                  <a:pt x="219" y="72"/>
                  <a:pt x="219" y="72"/>
                </a:cubicBezTo>
                <a:cubicBezTo>
                  <a:pt x="219" y="72"/>
                  <a:pt x="219" y="72"/>
                  <a:pt x="219" y="72"/>
                </a:cubicBezTo>
                <a:cubicBezTo>
                  <a:pt x="218" y="73"/>
                  <a:pt x="218" y="73"/>
                  <a:pt x="218" y="73"/>
                </a:cubicBezTo>
                <a:cubicBezTo>
                  <a:pt x="218" y="73"/>
                  <a:pt x="218" y="73"/>
                  <a:pt x="218" y="74"/>
                </a:cubicBezTo>
                <a:cubicBezTo>
                  <a:pt x="218" y="74"/>
                  <a:pt x="218" y="74"/>
                  <a:pt x="217" y="74"/>
                </a:cubicBezTo>
                <a:cubicBezTo>
                  <a:pt x="217" y="74"/>
                  <a:pt x="217" y="75"/>
                  <a:pt x="217" y="75"/>
                </a:cubicBezTo>
                <a:cubicBezTo>
                  <a:pt x="217" y="75"/>
                  <a:pt x="216" y="75"/>
                  <a:pt x="216" y="75"/>
                </a:cubicBezTo>
                <a:cubicBezTo>
                  <a:pt x="216" y="75"/>
                  <a:pt x="216" y="75"/>
                  <a:pt x="216" y="76"/>
                </a:cubicBezTo>
                <a:cubicBezTo>
                  <a:pt x="215" y="76"/>
                  <a:pt x="215" y="76"/>
                  <a:pt x="215" y="76"/>
                </a:cubicBezTo>
                <a:cubicBezTo>
                  <a:pt x="143" y="109"/>
                  <a:pt x="143" y="109"/>
                  <a:pt x="143" y="109"/>
                </a:cubicBezTo>
                <a:cubicBezTo>
                  <a:pt x="142" y="110"/>
                  <a:pt x="141" y="110"/>
                  <a:pt x="140" y="110"/>
                </a:cubicBezTo>
                <a:cubicBezTo>
                  <a:pt x="138" y="110"/>
                  <a:pt x="135" y="108"/>
                  <a:pt x="134" y="106"/>
                </a:cubicBezTo>
                <a:cubicBezTo>
                  <a:pt x="132" y="102"/>
                  <a:pt x="134" y="98"/>
                  <a:pt x="137" y="97"/>
                </a:cubicBezTo>
                <a:cubicBezTo>
                  <a:pt x="194" y="70"/>
                  <a:pt x="194" y="70"/>
                  <a:pt x="194" y="70"/>
                </a:cubicBezTo>
                <a:cubicBezTo>
                  <a:pt x="166" y="62"/>
                  <a:pt x="135" y="63"/>
                  <a:pt x="108" y="74"/>
                </a:cubicBezTo>
                <a:cubicBezTo>
                  <a:pt x="75" y="88"/>
                  <a:pt x="49" y="113"/>
                  <a:pt x="35" y="145"/>
                </a:cubicBezTo>
                <a:cubicBezTo>
                  <a:pt x="16" y="189"/>
                  <a:pt x="21" y="238"/>
                  <a:pt x="49" y="276"/>
                </a:cubicBezTo>
                <a:cubicBezTo>
                  <a:pt x="79" y="230"/>
                  <a:pt x="131" y="200"/>
                  <a:pt x="190" y="200"/>
                </a:cubicBezTo>
                <a:cubicBezTo>
                  <a:pt x="200" y="200"/>
                  <a:pt x="210" y="201"/>
                  <a:pt x="220" y="202"/>
                </a:cubicBezTo>
                <a:cubicBezTo>
                  <a:pt x="218" y="192"/>
                  <a:pt x="217" y="181"/>
                  <a:pt x="217" y="170"/>
                </a:cubicBezTo>
                <a:cubicBezTo>
                  <a:pt x="217" y="77"/>
                  <a:pt x="293" y="1"/>
                  <a:pt x="387" y="1"/>
                </a:cubicBezTo>
                <a:cubicBezTo>
                  <a:pt x="480" y="1"/>
                  <a:pt x="556" y="77"/>
                  <a:pt x="556" y="170"/>
                </a:cubicBezTo>
                <a:cubicBezTo>
                  <a:pt x="556" y="211"/>
                  <a:pt x="542" y="248"/>
                  <a:pt x="517" y="278"/>
                </a:cubicBezTo>
                <a:close/>
                <a:moveTo>
                  <a:pt x="341" y="333"/>
                </a:moveTo>
                <a:cubicBezTo>
                  <a:pt x="285" y="317"/>
                  <a:pt x="240" y="273"/>
                  <a:pt x="224" y="217"/>
                </a:cubicBezTo>
                <a:cubicBezTo>
                  <a:pt x="213" y="215"/>
                  <a:pt x="201" y="214"/>
                  <a:pt x="190" y="214"/>
                </a:cubicBezTo>
                <a:cubicBezTo>
                  <a:pt x="104" y="214"/>
                  <a:pt x="35" y="283"/>
                  <a:pt x="35" y="369"/>
                </a:cubicBezTo>
                <a:cubicBezTo>
                  <a:pt x="35" y="455"/>
                  <a:pt x="104" y="525"/>
                  <a:pt x="190" y="525"/>
                </a:cubicBezTo>
                <a:cubicBezTo>
                  <a:pt x="276" y="525"/>
                  <a:pt x="345" y="455"/>
                  <a:pt x="345" y="369"/>
                </a:cubicBezTo>
                <a:cubicBezTo>
                  <a:pt x="345" y="357"/>
                  <a:pt x="344" y="345"/>
                  <a:pt x="341" y="333"/>
                </a:cubicBezTo>
                <a:close/>
                <a:moveTo>
                  <a:pt x="501" y="275"/>
                </a:moveTo>
                <a:cubicBezTo>
                  <a:pt x="502" y="274"/>
                  <a:pt x="502" y="272"/>
                  <a:pt x="503" y="272"/>
                </a:cubicBezTo>
                <a:cubicBezTo>
                  <a:pt x="504" y="271"/>
                  <a:pt x="504" y="271"/>
                  <a:pt x="505" y="271"/>
                </a:cubicBezTo>
                <a:cubicBezTo>
                  <a:pt x="528" y="244"/>
                  <a:pt x="542" y="208"/>
                  <a:pt x="542" y="170"/>
                </a:cubicBezTo>
                <a:cubicBezTo>
                  <a:pt x="542" y="84"/>
                  <a:pt x="472" y="15"/>
                  <a:pt x="387" y="15"/>
                </a:cubicBezTo>
                <a:cubicBezTo>
                  <a:pt x="301" y="15"/>
                  <a:pt x="231" y="84"/>
                  <a:pt x="231" y="170"/>
                </a:cubicBezTo>
                <a:cubicBezTo>
                  <a:pt x="231" y="256"/>
                  <a:pt x="301" y="325"/>
                  <a:pt x="387" y="325"/>
                </a:cubicBezTo>
                <a:cubicBezTo>
                  <a:pt x="432" y="325"/>
                  <a:pt x="473" y="306"/>
                  <a:pt x="501" y="27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1219140"/>
            <a:endParaRPr lang="en-US" sz="2400" dirty="0">
              <a:solidFill>
                <a:srgbClr val="57565A"/>
              </a:solidFill>
              <a:latin typeface="Calibri"/>
            </a:endParaRPr>
          </a:p>
        </p:txBody>
      </p:sp>
      <p:sp>
        <p:nvSpPr>
          <p:cNvPr id="31" name="Freeform 122"/>
          <p:cNvSpPr>
            <a:spLocks noEditPoints="1"/>
          </p:cNvSpPr>
          <p:nvPr/>
        </p:nvSpPr>
        <p:spPr bwMode="auto">
          <a:xfrm>
            <a:off x="4842119" y="2208571"/>
            <a:ext cx="510385" cy="569137"/>
          </a:xfrm>
          <a:custGeom>
            <a:avLst/>
            <a:gdLst>
              <a:gd name="T0" fmla="*/ 566 w 566"/>
              <a:gd name="T1" fmla="*/ 128 h 632"/>
              <a:gd name="T2" fmla="*/ 438 w 566"/>
              <a:gd name="T3" fmla="*/ 0 h 632"/>
              <a:gd name="T4" fmla="*/ 390 w 566"/>
              <a:gd name="T5" fmla="*/ 60 h 632"/>
              <a:gd name="T6" fmla="*/ 347 w 566"/>
              <a:gd name="T7" fmla="*/ 148 h 632"/>
              <a:gd name="T8" fmla="*/ 219 w 566"/>
              <a:gd name="T9" fmla="*/ 87 h 632"/>
              <a:gd name="T10" fmla="*/ 176 w 566"/>
              <a:gd name="T11" fmla="*/ 148 h 632"/>
              <a:gd name="T12" fmla="*/ 135 w 566"/>
              <a:gd name="T13" fmla="*/ 309 h 632"/>
              <a:gd name="T14" fmla="*/ 7 w 566"/>
              <a:gd name="T15" fmla="*/ 249 h 632"/>
              <a:gd name="T16" fmla="*/ 7 w 566"/>
              <a:gd name="T17" fmla="*/ 384 h 632"/>
              <a:gd name="T18" fmla="*/ 135 w 566"/>
              <a:gd name="T19" fmla="*/ 323 h 632"/>
              <a:gd name="T20" fmla="*/ 176 w 566"/>
              <a:gd name="T21" fmla="*/ 485 h 632"/>
              <a:gd name="T22" fmla="*/ 219 w 566"/>
              <a:gd name="T23" fmla="*/ 545 h 632"/>
              <a:gd name="T24" fmla="*/ 347 w 566"/>
              <a:gd name="T25" fmla="*/ 485 h 632"/>
              <a:gd name="T26" fmla="*/ 390 w 566"/>
              <a:gd name="T27" fmla="*/ 572 h 632"/>
              <a:gd name="T28" fmla="*/ 438 w 566"/>
              <a:gd name="T29" fmla="*/ 632 h 632"/>
              <a:gd name="T30" fmla="*/ 566 w 566"/>
              <a:gd name="T31" fmla="*/ 504 h 632"/>
              <a:gd name="T32" fmla="*/ 431 w 566"/>
              <a:gd name="T33" fmla="*/ 504 h 632"/>
              <a:gd name="T34" fmla="*/ 397 w 566"/>
              <a:gd name="T35" fmla="*/ 406 h 632"/>
              <a:gd name="T36" fmla="*/ 438 w 566"/>
              <a:gd name="T37" fmla="*/ 466 h 632"/>
              <a:gd name="T38" fmla="*/ 566 w 566"/>
              <a:gd name="T39" fmla="*/ 338 h 632"/>
              <a:gd name="T40" fmla="*/ 431 w 566"/>
              <a:gd name="T41" fmla="*/ 338 h 632"/>
              <a:gd name="T42" fmla="*/ 383 w 566"/>
              <a:gd name="T43" fmla="*/ 399 h 632"/>
              <a:gd name="T44" fmla="*/ 347 w 566"/>
              <a:gd name="T45" fmla="*/ 417 h 632"/>
              <a:gd name="T46" fmla="*/ 212 w 566"/>
              <a:gd name="T47" fmla="*/ 417 h 632"/>
              <a:gd name="T48" fmla="*/ 183 w 566"/>
              <a:gd name="T49" fmla="*/ 162 h 632"/>
              <a:gd name="T50" fmla="*/ 219 w 566"/>
              <a:gd name="T51" fmla="*/ 222 h 632"/>
              <a:gd name="T52" fmla="*/ 347 w 566"/>
              <a:gd name="T53" fmla="*/ 162 h 632"/>
              <a:gd name="T54" fmla="*/ 390 w 566"/>
              <a:gd name="T55" fmla="*/ 241 h 632"/>
              <a:gd name="T56" fmla="*/ 438 w 566"/>
              <a:gd name="T57" fmla="*/ 301 h 632"/>
              <a:gd name="T58" fmla="*/ 566 w 566"/>
              <a:gd name="T59" fmla="*/ 173 h 632"/>
              <a:gd name="T60" fmla="*/ 431 w 566"/>
              <a:gd name="T61" fmla="*/ 173 h 632"/>
              <a:gd name="T62" fmla="*/ 397 w 566"/>
              <a:gd name="T63" fmla="*/ 74 h 632"/>
              <a:gd name="T64" fmla="*/ 438 w 566"/>
              <a:gd name="T65" fmla="*/ 135 h 632"/>
              <a:gd name="T66" fmla="*/ 14 w 566"/>
              <a:gd name="T67" fmla="*/ 263 h 632"/>
              <a:gd name="T68" fmla="*/ 445 w 566"/>
              <a:gd name="T69" fmla="*/ 511 h 632"/>
              <a:gd name="T70" fmla="*/ 445 w 566"/>
              <a:gd name="T71" fmla="*/ 618 h 632"/>
              <a:gd name="T72" fmla="*/ 552 w 566"/>
              <a:gd name="T73" fmla="*/ 345 h 632"/>
              <a:gd name="T74" fmla="*/ 445 w 566"/>
              <a:gd name="T75" fmla="*/ 345 h 632"/>
              <a:gd name="T76" fmla="*/ 333 w 566"/>
              <a:gd name="T77" fmla="*/ 531 h 632"/>
              <a:gd name="T78" fmla="*/ 333 w 566"/>
              <a:gd name="T79" fmla="*/ 208 h 632"/>
              <a:gd name="T80" fmla="*/ 333 w 566"/>
              <a:gd name="T81" fmla="*/ 101 h 632"/>
              <a:gd name="T82" fmla="*/ 552 w 566"/>
              <a:gd name="T83" fmla="*/ 180 h 632"/>
              <a:gd name="T84" fmla="*/ 445 w 566"/>
              <a:gd name="T85" fmla="*/ 180 h 632"/>
              <a:gd name="T86" fmla="*/ 552 w 566"/>
              <a:gd name="T87" fmla="*/ 121 h 6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566" h="632">
                <a:moveTo>
                  <a:pt x="438" y="135"/>
                </a:moveTo>
                <a:cubicBezTo>
                  <a:pt x="559" y="135"/>
                  <a:pt x="559" y="135"/>
                  <a:pt x="559" y="135"/>
                </a:cubicBezTo>
                <a:cubicBezTo>
                  <a:pt x="562" y="135"/>
                  <a:pt x="566" y="132"/>
                  <a:pt x="566" y="128"/>
                </a:cubicBezTo>
                <a:cubicBezTo>
                  <a:pt x="566" y="7"/>
                  <a:pt x="566" y="7"/>
                  <a:pt x="566" y="7"/>
                </a:cubicBezTo>
                <a:cubicBezTo>
                  <a:pt x="566" y="3"/>
                  <a:pt x="562" y="0"/>
                  <a:pt x="559" y="0"/>
                </a:cubicBezTo>
                <a:cubicBezTo>
                  <a:pt x="438" y="0"/>
                  <a:pt x="438" y="0"/>
                  <a:pt x="438" y="0"/>
                </a:cubicBezTo>
                <a:cubicBezTo>
                  <a:pt x="434" y="0"/>
                  <a:pt x="431" y="3"/>
                  <a:pt x="431" y="7"/>
                </a:cubicBezTo>
                <a:cubicBezTo>
                  <a:pt x="431" y="60"/>
                  <a:pt x="431" y="60"/>
                  <a:pt x="431" y="60"/>
                </a:cubicBezTo>
                <a:cubicBezTo>
                  <a:pt x="390" y="60"/>
                  <a:pt x="390" y="60"/>
                  <a:pt x="390" y="60"/>
                </a:cubicBezTo>
                <a:cubicBezTo>
                  <a:pt x="386" y="60"/>
                  <a:pt x="383" y="63"/>
                  <a:pt x="383" y="67"/>
                </a:cubicBezTo>
                <a:cubicBezTo>
                  <a:pt x="383" y="148"/>
                  <a:pt x="383" y="148"/>
                  <a:pt x="383" y="148"/>
                </a:cubicBezTo>
                <a:cubicBezTo>
                  <a:pt x="347" y="148"/>
                  <a:pt x="347" y="148"/>
                  <a:pt x="347" y="148"/>
                </a:cubicBezTo>
                <a:cubicBezTo>
                  <a:pt x="347" y="94"/>
                  <a:pt x="347" y="94"/>
                  <a:pt x="347" y="94"/>
                </a:cubicBezTo>
                <a:cubicBezTo>
                  <a:pt x="347" y="90"/>
                  <a:pt x="344" y="87"/>
                  <a:pt x="340" y="87"/>
                </a:cubicBezTo>
                <a:cubicBezTo>
                  <a:pt x="219" y="87"/>
                  <a:pt x="219" y="87"/>
                  <a:pt x="219" y="87"/>
                </a:cubicBezTo>
                <a:cubicBezTo>
                  <a:pt x="215" y="87"/>
                  <a:pt x="212" y="90"/>
                  <a:pt x="212" y="94"/>
                </a:cubicBezTo>
                <a:cubicBezTo>
                  <a:pt x="212" y="148"/>
                  <a:pt x="212" y="148"/>
                  <a:pt x="212" y="148"/>
                </a:cubicBezTo>
                <a:cubicBezTo>
                  <a:pt x="176" y="148"/>
                  <a:pt x="176" y="148"/>
                  <a:pt x="176" y="148"/>
                </a:cubicBezTo>
                <a:cubicBezTo>
                  <a:pt x="172" y="148"/>
                  <a:pt x="169" y="151"/>
                  <a:pt x="169" y="155"/>
                </a:cubicBezTo>
                <a:cubicBezTo>
                  <a:pt x="169" y="309"/>
                  <a:pt x="169" y="309"/>
                  <a:pt x="169" y="309"/>
                </a:cubicBezTo>
                <a:cubicBezTo>
                  <a:pt x="135" y="309"/>
                  <a:pt x="135" y="309"/>
                  <a:pt x="135" y="309"/>
                </a:cubicBezTo>
                <a:cubicBezTo>
                  <a:pt x="135" y="256"/>
                  <a:pt x="135" y="256"/>
                  <a:pt x="135" y="256"/>
                </a:cubicBezTo>
                <a:cubicBezTo>
                  <a:pt x="135" y="252"/>
                  <a:pt x="132" y="249"/>
                  <a:pt x="128" y="249"/>
                </a:cubicBezTo>
                <a:cubicBezTo>
                  <a:pt x="7" y="249"/>
                  <a:pt x="7" y="249"/>
                  <a:pt x="7" y="249"/>
                </a:cubicBezTo>
                <a:cubicBezTo>
                  <a:pt x="3" y="249"/>
                  <a:pt x="0" y="252"/>
                  <a:pt x="0" y="256"/>
                </a:cubicBezTo>
                <a:cubicBezTo>
                  <a:pt x="0" y="377"/>
                  <a:pt x="0" y="377"/>
                  <a:pt x="0" y="377"/>
                </a:cubicBezTo>
                <a:cubicBezTo>
                  <a:pt x="0" y="381"/>
                  <a:pt x="3" y="384"/>
                  <a:pt x="7" y="384"/>
                </a:cubicBezTo>
                <a:cubicBezTo>
                  <a:pt x="128" y="384"/>
                  <a:pt x="128" y="384"/>
                  <a:pt x="128" y="384"/>
                </a:cubicBezTo>
                <a:cubicBezTo>
                  <a:pt x="132" y="384"/>
                  <a:pt x="135" y="381"/>
                  <a:pt x="135" y="377"/>
                </a:cubicBezTo>
                <a:cubicBezTo>
                  <a:pt x="135" y="323"/>
                  <a:pt x="135" y="323"/>
                  <a:pt x="135" y="323"/>
                </a:cubicBezTo>
                <a:cubicBezTo>
                  <a:pt x="169" y="323"/>
                  <a:pt x="169" y="323"/>
                  <a:pt x="169" y="323"/>
                </a:cubicBezTo>
                <a:cubicBezTo>
                  <a:pt x="169" y="478"/>
                  <a:pt x="169" y="478"/>
                  <a:pt x="169" y="478"/>
                </a:cubicBezTo>
                <a:cubicBezTo>
                  <a:pt x="169" y="481"/>
                  <a:pt x="172" y="485"/>
                  <a:pt x="176" y="485"/>
                </a:cubicBezTo>
                <a:cubicBezTo>
                  <a:pt x="212" y="485"/>
                  <a:pt x="212" y="485"/>
                  <a:pt x="212" y="485"/>
                </a:cubicBezTo>
                <a:cubicBezTo>
                  <a:pt x="212" y="538"/>
                  <a:pt x="212" y="538"/>
                  <a:pt x="212" y="538"/>
                </a:cubicBezTo>
                <a:cubicBezTo>
                  <a:pt x="212" y="542"/>
                  <a:pt x="215" y="545"/>
                  <a:pt x="219" y="545"/>
                </a:cubicBezTo>
                <a:cubicBezTo>
                  <a:pt x="340" y="545"/>
                  <a:pt x="340" y="545"/>
                  <a:pt x="340" y="545"/>
                </a:cubicBezTo>
                <a:cubicBezTo>
                  <a:pt x="344" y="545"/>
                  <a:pt x="347" y="542"/>
                  <a:pt x="347" y="538"/>
                </a:cubicBezTo>
                <a:cubicBezTo>
                  <a:pt x="347" y="485"/>
                  <a:pt x="347" y="485"/>
                  <a:pt x="347" y="485"/>
                </a:cubicBezTo>
                <a:cubicBezTo>
                  <a:pt x="383" y="485"/>
                  <a:pt x="383" y="485"/>
                  <a:pt x="383" y="485"/>
                </a:cubicBezTo>
                <a:cubicBezTo>
                  <a:pt x="383" y="565"/>
                  <a:pt x="383" y="565"/>
                  <a:pt x="383" y="565"/>
                </a:cubicBezTo>
                <a:cubicBezTo>
                  <a:pt x="383" y="569"/>
                  <a:pt x="386" y="572"/>
                  <a:pt x="390" y="572"/>
                </a:cubicBezTo>
                <a:cubicBezTo>
                  <a:pt x="431" y="572"/>
                  <a:pt x="431" y="572"/>
                  <a:pt x="431" y="572"/>
                </a:cubicBezTo>
                <a:cubicBezTo>
                  <a:pt x="431" y="625"/>
                  <a:pt x="431" y="625"/>
                  <a:pt x="431" y="625"/>
                </a:cubicBezTo>
                <a:cubicBezTo>
                  <a:pt x="431" y="629"/>
                  <a:pt x="434" y="632"/>
                  <a:pt x="438" y="632"/>
                </a:cubicBezTo>
                <a:cubicBezTo>
                  <a:pt x="559" y="632"/>
                  <a:pt x="559" y="632"/>
                  <a:pt x="559" y="632"/>
                </a:cubicBezTo>
                <a:cubicBezTo>
                  <a:pt x="562" y="632"/>
                  <a:pt x="566" y="629"/>
                  <a:pt x="566" y="625"/>
                </a:cubicBezTo>
                <a:cubicBezTo>
                  <a:pt x="566" y="504"/>
                  <a:pt x="566" y="504"/>
                  <a:pt x="566" y="504"/>
                </a:cubicBezTo>
                <a:cubicBezTo>
                  <a:pt x="566" y="500"/>
                  <a:pt x="562" y="497"/>
                  <a:pt x="559" y="497"/>
                </a:cubicBezTo>
                <a:cubicBezTo>
                  <a:pt x="438" y="497"/>
                  <a:pt x="438" y="497"/>
                  <a:pt x="438" y="497"/>
                </a:cubicBezTo>
                <a:cubicBezTo>
                  <a:pt x="434" y="497"/>
                  <a:pt x="431" y="500"/>
                  <a:pt x="431" y="504"/>
                </a:cubicBezTo>
                <a:cubicBezTo>
                  <a:pt x="431" y="558"/>
                  <a:pt x="431" y="558"/>
                  <a:pt x="431" y="558"/>
                </a:cubicBezTo>
                <a:cubicBezTo>
                  <a:pt x="397" y="558"/>
                  <a:pt x="397" y="558"/>
                  <a:pt x="397" y="558"/>
                </a:cubicBezTo>
                <a:cubicBezTo>
                  <a:pt x="397" y="406"/>
                  <a:pt x="397" y="406"/>
                  <a:pt x="397" y="406"/>
                </a:cubicBezTo>
                <a:cubicBezTo>
                  <a:pt x="431" y="406"/>
                  <a:pt x="431" y="406"/>
                  <a:pt x="431" y="406"/>
                </a:cubicBezTo>
                <a:cubicBezTo>
                  <a:pt x="431" y="459"/>
                  <a:pt x="431" y="459"/>
                  <a:pt x="431" y="459"/>
                </a:cubicBezTo>
                <a:cubicBezTo>
                  <a:pt x="431" y="463"/>
                  <a:pt x="434" y="466"/>
                  <a:pt x="438" y="466"/>
                </a:cubicBezTo>
                <a:cubicBezTo>
                  <a:pt x="559" y="466"/>
                  <a:pt x="559" y="466"/>
                  <a:pt x="559" y="466"/>
                </a:cubicBezTo>
                <a:cubicBezTo>
                  <a:pt x="562" y="466"/>
                  <a:pt x="566" y="463"/>
                  <a:pt x="566" y="459"/>
                </a:cubicBezTo>
                <a:cubicBezTo>
                  <a:pt x="566" y="338"/>
                  <a:pt x="566" y="338"/>
                  <a:pt x="566" y="338"/>
                </a:cubicBezTo>
                <a:cubicBezTo>
                  <a:pt x="566" y="335"/>
                  <a:pt x="562" y="331"/>
                  <a:pt x="559" y="331"/>
                </a:cubicBezTo>
                <a:cubicBezTo>
                  <a:pt x="438" y="331"/>
                  <a:pt x="438" y="331"/>
                  <a:pt x="438" y="331"/>
                </a:cubicBezTo>
                <a:cubicBezTo>
                  <a:pt x="434" y="331"/>
                  <a:pt x="431" y="335"/>
                  <a:pt x="431" y="338"/>
                </a:cubicBezTo>
                <a:cubicBezTo>
                  <a:pt x="431" y="392"/>
                  <a:pt x="431" y="392"/>
                  <a:pt x="431" y="392"/>
                </a:cubicBezTo>
                <a:cubicBezTo>
                  <a:pt x="390" y="392"/>
                  <a:pt x="390" y="392"/>
                  <a:pt x="390" y="392"/>
                </a:cubicBezTo>
                <a:cubicBezTo>
                  <a:pt x="386" y="392"/>
                  <a:pt x="383" y="395"/>
                  <a:pt x="383" y="399"/>
                </a:cubicBezTo>
                <a:cubicBezTo>
                  <a:pt x="383" y="471"/>
                  <a:pt x="383" y="471"/>
                  <a:pt x="383" y="471"/>
                </a:cubicBezTo>
                <a:cubicBezTo>
                  <a:pt x="347" y="471"/>
                  <a:pt x="347" y="471"/>
                  <a:pt x="347" y="471"/>
                </a:cubicBezTo>
                <a:cubicBezTo>
                  <a:pt x="347" y="417"/>
                  <a:pt x="347" y="417"/>
                  <a:pt x="347" y="417"/>
                </a:cubicBezTo>
                <a:cubicBezTo>
                  <a:pt x="347" y="413"/>
                  <a:pt x="344" y="410"/>
                  <a:pt x="340" y="410"/>
                </a:cubicBezTo>
                <a:cubicBezTo>
                  <a:pt x="219" y="410"/>
                  <a:pt x="219" y="410"/>
                  <a:pt x="219" y="410"/>
                </a:cubicBezTo>
                <a:cubicBezTo>
                  <a:pt x="215" y="410"/>
                  <a:pt x="212" y="413"/>
                  <a:pt x="212" y="417"/>
                </a:cubicBezTo>
                <a:cubicBezTo>
                  <a:pt x="212" y="471"/>
                  <a:pt x="212" y="471"/>
                  <a:pt x="212" y="471"/>
                </a:cubicBezTo>
                <a:cubicBezTo>
                  <a:pt x="183" y="471"/>
                  <a:pt x="183" y="471"/>
                  <a:pt x="183" y="471"/>
                </a:cubicBezTo>
                <a:cubicBezTo>
                  <a:pt x="183" y="162"/>
                  <a:pt x="183" y="162"/>
                  <a:pt x="183" y="162"/>
                </a:cubicBezTo>
                <a:cubicBezTo>
                  <a:pt x="212" y="162"/>
                  <a:pt x="212" y="162"/>
                  <a:pt x="212" y="162"/>
                </a:cubicBezTo>
                <a:cubicBezTo>
                  <a:pt x="212" y="215"/>
                  <a:pt x="212" y="215"/>
                  <a:pt x="212" y="215"/>
                </a:cubicBezTo>
                <a:cubicBezTo>
                  <a:pt x="212" y="219"/>
                  <a:pt x="215" y="222"/>
                  <a:pt x="219" y="222"/>
                </a:cubicBezTo>
                <a:cubicBezTo>
                  <a:pt x="340" y="222"/>
                  <a:pt x="340" y="222"/>
                  <a:pt x="340" y="222"/>
                </a:cubicBezTo>
                <a:cubicBezTo>
                  <a:pt x="344" y="222"/>
                  <a:pt x="347" y="219"/>
                  <a:pt x="347" y="215"/>
                </a:cubicBezTo>
                <a:cubicBezTo>
                  <a:pt x="347" y="162"/>
                  <a:pt x="347" y="162"/>
                  <a:pt x="347" y="162"/>
                </a:cubicBezTo>
                <a:cubicBezTo>
                  <a:pt x="383" y="162"/>
                  <a:pt x="383" y="162"/>
                  <a:pt x="383" y="162"/>
                </a:cubicBezTo>
                <a:cubicBezTo>
                  <a:pt x="383" y="234"/>
                  <a:pt x="383" y="234"/>
                  <a:pt x="383" y="234"/>
                </a:cubicBezTo>
                <a:cubicBezTo>
                  <a:pt x="383" y="238"/>
                  <a:pt x="386" y="241"/>
                  <a:pt x="390" y="241"/>
                </a:cubicBezTo>
                <a:cubicBezTo>
                  <a:pt x="431" y="241"/>
                  <a:pt x="431" y="241"/>
                  <a:pt x="431" y="241"/>
                </a:cubicBezTo>
                <a:cubicBezTo>
                  <a:pt x="431" y="294"/>
                  <a:pt x="431" y="294"/>
                  <a:pt x="431" y="294"/>
                </a:cubicBezTo>
                <a:cubicBezTo>
                  <a:pt x="431" y="298"/>
                  <a:pt x="434" y="301"/>
                  <a:pt x="438" y="301"/>
                </a:cubicBezTo>
                <a:cubicBezTo>
                  <a:pt x="559" y="301"/>
                  <a:pt x="559" y="301"/>
                  <a:pt x="559" y="301"/>
                </a:cubicBezTo>
                <a:cubicBezTo>
                  <a:pt x="562" y="301"/>
                  <a:pt x="566" y="298"/>
                  <a:pt x="566" y="294"/>
                </a:cubicBezTo>
                <a:cubicBezTo>
                  <a:pt x="566" y="173"/>
                  <a:pt x="566" y="173"/>
                  <a:pt x="566" y="173"/>
                </a:cubicBezTo>
                <a:cubicBezTo>
                  <a:pt x="566" y="169"/>
                  <a:pt x="562" y="166"/>
                  <a:pt x="559" y="166"/>
                </a:cubicBezTo>
                <a:cubicBezTo>
                  <a:pt x="438" y="166"/>
                  <a:pt x="438" y="166"/>
                  <a:pt x="438" y="166"/>
                </a:cubicBezTo>
                <a:cubicBezTo>
                  <a:pt x="434" y="166"/>
                  <a:pt x="431" y="169"/>
                  <a:pt x="431" y="173"/>
                </a:cubicBezTo>
                <a:cubicBezTo>
                  <a:pt x="431" y="227"/>
                  <a:pt x="431" y="227"/>
                  <a:pt x="431" y="227"/>
                </a:cubicBezTo>
                <a:cubicBezTo>
                  <a:pt x="397" y="227"/>
                  <a:pt x="397" y="227"/>
                  <a:pt x="397" y="227"/>
                </a:cubicBezTo>
                <a:cubicBezTo>
                  <a:pt x="397" y="74"/>
                  <a:pt x="397" y="74"/>
                  <a:pt x="397" y="74"/>
                </a:cubicBezTo>
                <a:cubicBezTo>
                  <a:pt x="431" y="74"/>
                  <a:pt x="431" y="74"/>
                  <a:pt x="431" y="74"/>
                </a:cubicBezTo>
                <a:cubicBezTo>
                  <a:pt x="431" y="128"/>
                  <a:pt x="431" y="128"/>
                  <a:pt x="431" y="128"/>
                </a:cubicBezTo>
                <a:cubicBezTo>
                  <a:pt x="431" y="132"/>
                  <a:pt x="434" y="135"/>
                  <a:pt x="438" y="135"/>
                </a:cubicBezTo>
                <a:close/>
                <a:moveTo>
                  <a:pt x="121" y="370"/>
                </a:moveTo>
                <a:cubicBezTo>
                  <a:pt x="14" y="370"/>
                  <a:pt x="14" y="370"/>
                  <a:pt x="14" y="370"/>
                </a:cubicBezTo>
                <a:cubicBezTo>
                  <a:pt x="14" y="263"/>
                  <a:pt x="14" y="263"/>
                  <a:pt x="14" y="263"/>
                </a:cubicBezTo>
                <a:cubicBezTo>
                  <a:pt x="121" y="263"/>
                  <a:pt x="121" y="263"/>
                  <a:pt x="121" y="263"/>
                </a:cubicBezTo>
                <a:lnTo>
                  <a:pt x="121" y="370"/>
                </a:lnTo>
                <a:close/>
                <a:moveTo>
                  <a:pt x="445" y="511"/>
                </a:moveTo>
                <a:cubicBezTo>
                  <a:pt x="552" y="511"/>
                  <a:pt x="552" y="511"/>
                  <a:pt x="552" y="511"/>
                </a:cubicBezTo>
                <a:cubicBezTo>
                  <a:pt x="552" y="618"/>
                  <a:pt x="552" y="618"/>
                  <a:pt x="552" y="618"/>
                </a:cubicBezTo>
                <a:cubicBezTo>
                  <a:pt x="445" y="618"/>
                  <a:pt x="445" y="618"/>
                  <a:pt x="445" y="618"/>
                </a:cubicBezTo>
                <a:lnTo>
                  <a:pt x="445" y="511"/>
                </a:lnTo>
                <a:close/>
                <a:moveTo>
                  <a:pt x="445" y="345"/>
                </a:moveTo>
                <a:cubicBezTo>
                  <a:pt x="552" y="345"/>
                  <a:pt x="552" y="345"/>
                  <a:pt x="552" y="345"/>
                </a:cubicBezTo>
                <a:cubicBezTo>
                  <a:pt x="552" y="452"/>
                  <a:pt x="552" y="452"/>
                  <a:pt x="552" y="452"/>
                </a:cubicBezTo>
                <a:cubicBezTo>
                  <a:pt x="445" y="452"/>
                  <a:pt x="445" y="452"/>
                  <a:pt x="445" y="452"/>
                </a:cubicBezTo>
                <a:lnTo>
                  <a:pt x="445" y="345"/>
                </a:lnTo>
                <a:close/>
                <a:moveTo>
                  <a:pt x="226" y="424"/>
                </a:moveTo>
                <a:cubicBezTo>
                  <a:pt x="333" y="424"/>
                  <a:pt x="333" y="424"/>
                  <a:pt x="333" y="424"/>
                </a:cubicBezTo>
                <a:cubicBezTo>
                  <a:pt x="333" y="531"/>
                  <a:pt x="333" y="531"/>
                  <a:pt x="333" y="531"/>
                </a:cubicBezTo>
                <a:cubicBezTo>
                  <a:pt x="226" y="531"/>
                  <a:pt x="226" y="531"/>
                  <a:pt x="226" y="531"/>
                </a:cubicBezTo>
                <a:lnTo>
                  <a:pt x="226" y="424"/>
                </a:lnTo>
                <a:close/>
                <a:moveTo>
                  <a:pt x="333" y="208"/>
                </a:moveTo>
                <a:cubicBezTo>
                  <a:pt x="226" y="208"/>
                  <a:pt x="226" y="208"/>
                  <a:pt x="226" y="208"/>
                </a:cubicBezTo>
                <a:cubicBezTo>
                  <a:pt x="226" y="101"/>
                  <a:pt x="226" y="101"/>
                  <a:pt x="226" y="101"/>
                </a:cubicBezTo>
                <a:cubicBezTo>
                  <a:pt x="333" y="101"/>
                  <a:pt x="333" y="101"/>
                  <a:pt x="333" y="101"/>
                </a:cubicBezTo>
                <a:lnTo>
                  <a:pt x="333" y="208"/>
                </a:lnTo>
                <a:close/>
                <a:moveTo>
                  <a:pt x="445" y="180"/>
                </a:moveTo>
                <a:cubicBezTo>
                  <a:pt x="552" y="180"/>
                  <a:pt x="552" y="180"/>
                  <a:pt x="552" y="180"/>
                </a:cubicBezTo>
                <a:cubicBezTo>
                  <a:pt x="552" y="287"/>
                  <a:pt x="552" y="287"/>
                  <a:pt x="552" y="287"/>
                </a:cubicBezTo>
                <a:cubicBezTo>
                  <a:pt x="445" y="287"/>
                  <a:pt x="445" y="287"/>
                  <a:pt x="445" y="287"/>
                </a:cubicBezTo>
                <a:lnTo>
                  <a:pt x="445" y="180"/>
                </a:lnTo>
                <a:close/>
                <a:moveTo>
                  <a:pt x="445" y="14"/>
                </a:moveTo>
                <a:cubicBezTo>
                  <a:pt x="552" y="14"/>
                  <a:pt x="552" y="14"/>
                  <a:pt x="552" y="14"/>
                </a:cubicBezTo>
                <a:cubicBezTo>
                  <a:pt x="552" y="121"/>
                  <a:pt x="552" y="121"/>
                  <a:pt x="552" y="121"/>
                </a:cubicBezTo>
                <a:cubicBezTo>
                  <a:pt x="445" y="121"/>
                  <a:pt x="445" y="121"/>
                  <a:pt x="445" y="121"/>
                </a:cubicBezTo>
                <a:lnTo>
                  <a:pt x="445" y="1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1219140"/>
            <a:endParaRPr lang="en-US" sz="2400" dirty="0">
              <a:solidFill>
                <a:srgbClr val="57565A"/>
              </a:solidFill>
              <a:latin typeface="Calibri"/>
            </a:endParaRPr>
          </a:p>
        </p:txBody>
      </p:sp>
      <p:sp>
        <p:nvSpPr>
          <p:cNvPr id="32" name="Freeform 121"/>
          <p:cNvSpPr>
            <a:spLocks noEditPoints="1"/>
          </p:cNvSpPr>
          <p:nvPr/>
        </p:nvSpPr>
        <p:spPr bwMode="auto">
          <a:xfrm>
            <a:off x="8498691" y="2208571"/>
            <a:ext cx="508301" cy="507748"/>
          </a:xfrm>
          <a:custGeom>
            <a:avLst/>
            <a:gdLst>
              <a:gd name="T0" fmla="*/ 7 w 564"/>
              <a:gd name="T1" fmla="*/ 564 h 564"/>
              <a:gd name="T2" fmla="*/ 0 w 564"/>
              <a:gd name="T3" fmla="*/ 7 h 564"/>
              <a:gd name="T4" fmla="*/ 14 w 564"/>
              <a:gd name="T5" fmla="*/ 7 h 564"/>
              <a:gd name="T6" fmla="*/ 557 w 564"/>
              <a:gd name="T7" fmla="*/ 550 h 564"/>
              <a:gd name="T8" fmla="*/ 557 w 564"/>
              <a:gd name="T9" fmla="*/ 564 h 564"/>
              <a:gd name="T10" fmla="*/ 107 w 564"/>
              <a:gd name="T11" fmla="*/ 373 h 564"/>
              <a:gd name="T12" fmla="*/ 107 w 564"/>
              <a:gd name="T13" fmla="*/ 456 h 564"/>
              <a:gd name="T14" fmla="*/ 134 w 564"/>
              <a:gd name="T15" fmla="*/ 414 h 564"/>
              <a:gd name="T16" fmla="*/ 79 w 564"/>
              <a:gd name="T17" fmla="*/ 414 h 564"/>
              <a:gd name="T18" fmla="*/ 134 w 564"/>
              <a:gd name="T19" fmla="*/ 414 h 564"/>
              <a:gd name="T20" fmla="*/ 467 w 564"/>
              <a:gd name="T21" fmla="*/ 289 h 564"/>
              <a:gd name="T22" fmla="*/ 467 w 564"/>
              <a:gd name="T23" fmla="*/ 373 h 564"/>
              <a:gd name="T24" fmla="*/ 495 w 564"/>
              <a:gd name="T25" fmla="*/ 331 h 564"/>
              <a:gd name="T26" fmla="*/ 439 w 564"/>
              <a:gd name="T27" fmla="*/ 331 h 564"/>
              <a:gd name="T28" fmla="*/ 495 w 564"/>
              <a:gd name="T29" fmla="*/ 331 h 564"/>
              <a:gd name="T30" fmla="*/ 308 w 564"/>
              <a:gd name="T31" fmla="*/ 92 h 564"/>
              <a:gd name="T32" fmla="*/ 308 w 564"/>
              <a:gd name="T33" fmla="*/ 175 h 564"/>
              <a:gd name="T34" fmla="*/ 336 w 564"/>
              <a:gd name="T35" fmla="*/ 134 h 564"/>
              <a:gd name="T36" fmla="*/ 281 w 564"/>
              <a:gd name="T37" fmla="*/ 134 h 564"/>
              <a:gd name="T38" fmla="*/ 336 w 564"/>
              <a:gd name="T39" fmla="*/ 134 h 564"/>
              <a:gd name="T40" fmla="*/ 188 w 564"/>
              <a:gd name="T41" fmla="*/ 338 h 564"/>
              <a:gd name="T42" fmla="*/ 188 w 564"/>
              <a:gd name="T43" fmla="*/ 421 h 564"/>
              <a:gd name="T44" fmla="*/ 215 w 564"/>
              <a:gd name="T45" fmla="*/ 380 h 564"/>
              <a:gd name="T46" fmla="*/ 160 w 564"/>
              <a:gd name="T47" fmla="*/ 380 h 564"/>
              <a:gd name="T48" fmla="*/ 215 w 564"/>
              <a:gd name="T49" fmla="*/ 380 h 564"/>
              <a:gd name="T50" fmla="*/ 408 w 564"/>
              <a:gd name="T51" fmla="*/ 39 h 564"/>
              <a:gd name="T52" fmla="*/ 408 w 564"/>
              <a:gd name="T53" fmla="*/ 122 h 564"/>
              <a:gd name="T54" fmla="*/ 436 w 564"/>
              <a:gd name="T55" fmla="*/ 80 h 564"/>
              <a:gd name="T56" fmla="*/ 380 w 564"/>
              <a:gd name="T57" fmla="*/ 80 h 564"/>
              <a:gd name="T58" fmla="*/ 436 w 564"/>
              <a:gd name="T59" fmla="*/ 80 h 564"/>
              <a:gd name="T60" fmla="*/ 336 w 564"/>
              <a:gd name="T61" fmla="*/ 307 h 564"/>
              <a:gd name="T62" fmla="*/ 336 w 564"/>
              <a:gd name="T63" fmla="*/ 452 h 564"/>
              <a:gd name="T64" fmla="*/ 395 w 564"/>
              <a:gd name="T65" fmla="*/ 380 h 564"/>
              <a:gd name="T66" fmla="*/ 278 w 564"/>
              <a:gd name="T67" fmla="*/ 380 h 564"/>
              <a:gd name="T68" fmla="*/ 395 w 564"/>
              <a:gd name="T69" fmla="*/ 380 h 564"/>
              <a:gd name="T70" fmla="*/ 253 w 564"/>
              <a:gd name="T71" fmla="*/ 172 h 564"/>
              <a:gd name="T72" fmla="*/ 253 w 564"/>
              <a:gd name="T73" fmla="*/ 317 h 564"/>
              <a:gd name="T74" fmla="*/ 312 w 564"/>
              <a:gd name="T75" fmla="*/ 245 h 564"/>
              <a:gd name="T76" fmla="*/ 195 w 564"/>
              <a:gd name="T77" fmla="*/ 245 h 564"/>
              <a:gd name="T78" fmla="*/ 312 w 564"/>
              <a:gd name="T79" fmla="*/ 245 h 564"/>
              <a:gd name="T80" fmla="*/ 467 w 564"/>
              <a:gd name="T81" fmla="*/ 127 h 564"/>
              <a:gd name="T82" fmla="*/ 467 w 564"/>
              <a:gd name="T83" fmla="*/ 272 h 564"/>
              <a:gd name="T84" fmla="*/ 526 w 564"/>
              <a:gd name="T85" fmla="*/ 199 h 564"/>
              <a:gd name="T86" fmla="*/ 409 w 564"/>
              <a:gd name="T87" fmla="*/ 199 h 564"/>
              <a:gd name="T88" fmla="*/ 526 w 564"/>
              <a:gd name="T89" fmla="*/ 199 h 5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564" h="564">
                <a:moveTo>
                  <a:pt x="557" y="564"/>
                </a:moveTo>
                <a:cubicBezTo>
                  <a:pt x="7" y="564"/>
                  <a:pt x="7" y="564"/>
                  <a:pt x="7" y="564"/>
                </a:cubicBezTo>
                <a:cubicBezTo>
                  <a:pt x="3" y="564"/>
                  <a:pt x="0" y="561"/>
                  <a:pt x="0" y="557"/>
                </a:cubicBezTo>
                <a:cubicBezTo>
                  <a:pt x="0" y="7"/>
                  <a:pt x="0" y="7"/>
                  <a:pt x="0" y="7"/>
                </a:cubicBezTo>
                <a:cubicBezTo>
                  <a:pt x="0" y="3"/>
                  <a:pt x="3" y="0"/>
                  <a:pt x="7" y="0"/>
                </a:cubicBezTo>
                <a:cubicBezTo>
                  <a:pt x="11" y="0"/>
                  <a:pt x="14" y="3"/>
                  <a:pt x="14" y="7"/>
                </a:cubicBezTo>
                <a:cubicBezTo>
                  <a:pt x="14" y="550"/>
                  <a:pt x="14" y="550"/>
                  <a:pt x="14" y="550"/>
                </a:cubicBezTo>
                <a:cubicBezTo>
                  <a:pt x="557" y="550"/>
                  <a:pt x="557" y="550"/>
                  <a:pt x="557" y="550"/>
                </a:cubicBezTo>
                <a:cubicBezTo>
                  <a:pt x="561" y="550"/>
                  <a:pt x="564" y="553"/>
                  <a:pt x="564" y="557"/>
                </a:cubicBezTo>
                <a:cubicBezTo>
                  <a:pt x="564" y="561"/>
                  <a:pt x="561" y="564"/>
                  <a:pt x="557" y="564"/>
                </a:cubicBezTo>
                <a:close/>
                <a:moveTo>
                  <a:pt x="148" y="414"/>
                </a:moveTo>
                <a:cubicBezTo>
                  <a:pt x="148" y="391"/>
                  <a:pt x="130" y="373"/>
                  <a:pt x="107" y="373"/>
                </a:cubicBezTo>
                <a:cubicBezTo>
                  <a:pt x="84" y="373"/>
                  <a:pt x="65" y="391"/>
                  <a:pt x="65" y="414"/>
                </a:cubicBezTo>
                <a:cubicBezTo>
                  <a:pt x="65" y="437"/>
                  <a:pt x="84" y="456"/>
                  <a:pt x="107" y="456"/>
                </a:cubicBezTo>
                <a:cubicBezTo>
                  <a:pt x="130" y="456"/>
                  <a:pt x="148" y="437"/>
                  <a:pt x="148" y="414"/>
                </a:cubicBezTo>
                <a:close/>
                <a:moveTo>
                  <a:pt x="134" y="414"/>
                </a:moveTo>
                <a:cubicBezTo>
                  <a:pt x="134" y="430"/>
                  <a:pt x="122" y="442"/>
                  <a:pt x="107" y="442"/>
                </a:cubicBezTo>
                <a:cubicBezTo>
                  <a:pt x="91" y="442"/>
                  <a:pt x="79" y="430"/>
                  <a:pt x="79" y="414"/>
                </a:cubicBezTo>
                <a:cubicBezTo>
                  <a:pt x="79" y="399"/>
                  <a:pt x="91" y="387"/>
                  <a:pt x="107" y="387"/>
                </a:cubicBezTo>
                <a:cubicBezTo>
                  <a:pt x="122" y="387"/>
                  <a:pt x="134" y="399"/>
                  <a:pt x="134" y="414"/>
                </a:cubicBezTo>
                <a:close/>
                <a:moveTo>
                  <a:pt x="509" y="331"/>
                </a:moveTo>
                <a:cubicBezTo>
                  <a:pt x="509" y="308"/>
                  <a:pt x="490" y="289"/>
                  <a:pt x="467" y="289"/>
                </a:cubicBezTo>
                <a:cubicBezTo>
                  <a:pt x="444" y="289"/>
                  <a:pt x="425" y="308"/>
                  <a:pt x="425" y="331"/>
                </a:cubicBezTo>
                <a:cubicBezTo>
                  <a:pt x="425" y="354"/>
                  <a:pt x="444" y="373"/>
                  <a:pt x="467" y="373"/>
                </a:cubicBezTo>
                <a:cubicBezTo>
                  <a:pt x="490" y="373"/>
                  <a:pt x="509" y="354"/>
                  <a:pt x="509" y="331"/>
                </a:cubicBezTo>
                <a:close/>
                <a:moveTo>
                  <a:pt x="495" y="331"/>
                </a:moveTo>
                <a:cubicBezTo>
                  <a:pt x="495" y="346"/>
                  <a:pt x="482" y="359"/>
                  <a:pt x="467" y="359"/>
                </a:cubicBezTo>
                <a:cubicBezTo>
                  <a:pt x="452" y="359"/>
                  <a:pt x="439" y="346"/>
                  <a:pt x="439" y="331"/>
                </a:cubicBezTo>
                <a:cubicBezTo>
                  <a:pt x="439" y="316"/>
                  <a:pt x="452" y="303"/>
                  <a:pt x="467" y="303"/>
                </a:cubicBezTo>
                <a:cubicBezTo>
                  <a:pt x="482" y="303"/>
                  <a:pt x="495" y="316"/>
                  <a:pt x="495" y="331"/>
                </a:cubicBezTo>
                <a:close/>
                <a:moveTo>
                  <a:pt x="350" y="134"/>
                </a:moveTo>
                <a:cubicBezTo>
                  <a:pt x="350" y="111"/>
                  <a:pt x="331" y="92"/>
                  <a:pt x="308" y="92"/>
                </a:cubicBezTo>
                <a:cubicBezTo>
                  <a:pt x="285" y="92"/>
                  <a:pt x="267" y="111"/>
                  <a:pt x="267" y="134"/>
                </a:cubicBezTo>
                <a:cubicBezTo>
                  <a:pt x="267" y="157"/>
                  <a:pt x="285" y="175"/>
                  <a:pt x="308" y="175"/>
                </a:cubicBezTo>
                <a:cubicBezTo>
                  <a:pt x="331" y="175"/>
                  <a:pt x="350" y="157"/>
                  <a:pt x="350" y="134"/>
                </a:cubicBezTo>
                <a:close/>
                <a:moveTo>
                  <a:pt x="336" y="134"/>
                </a:moveTo>
                <a:cubicBezTo>
                  <a:pt x="336" y="149"/>
                  <a:pt x="324" y="161"/>
                  <a:pt x="308" y="161"/>
                </a:cubicBezTo>
                <a:cubicBezTo>
                  <a:pt x="293" y="161"/>
                  <a:pt x="281" y="149"/>
                  <a:pt x="281" y="134"/>
                </a:cubicBezTo>
                <a:cubicBezTo>
                  <a:pt x="281" y="118"/>
                  <a:pt x="293" y="106"/>
                  <a:pt x="308" y="106"/>
                </a:cubicBezTo>
                <a:cubicBezTo>
                  <a:pt x="324" y="106"/>
                  <a:pt x="336" y="118"/>
                  <a:pt x="336" y="134"/>
                </a:cubicBezTo>
                <a:close/>
                <a:moveTo>
                  <a:pt x="229" y="380"/>
                </a:moveTo>
                <a:cubicBezTo>
                  <a:pt x="229" y="357"/>
                  <a:pt x="211" y="338"/>
                  <a:pt x="188" y="338"/>
                </a:cubicBezTo>
                <a:cubicBezTo>
                  <a:pt x="165" y="338"/>
                  <a:pt x="146" y="357"/>
                  <a:pt x="146" y="380"/>
                </a:cubicBezTo>
                <a:cubicBezTo>
                  <a:pt x="146" y="403"/>
                  <a:pt x="165" y="421"/>
                  <a:pt x="188" y="421"/>
                </a:cubicBezTo>
                <a:cubicBezTo>
                  <a:pt x="211" y="421"/>
                  <a:pt x="229" y="403"/>
                  <a:pt x="229" y="380"/>
                </a:cubicBezTo>
                <a:close/>
                <a:moveTo>
                  <a:pt x="215" y="380"/>
                </a:moveTo>
                <a:cubicBezTo>
                  <a:pt x="215" y="395"/>
                  <a:pt x="203" y="407"/>
                  <a:pt x="188" y="407"/>
                </a:cubicBezTo>
                <a:cubicBezTo>
                  <a:pt x="172" y="407"/>
                  <a:pt x="160" y="395"/>
                  <a:pt x="160" y="380"/>
                </a:cubicBezTo>
                <a:cubicBezTo>
                  <a:pt x="160" y="364"/>
                  <a:pt x="172" y="352"/>
                  <a:pt x="188" y="352"/>
                </a:cubicBezTo>
                <a:cubicBezTo>
                  <a:pt x="203" y="352"/>
                  <a:pt x="215" y="364"/>
                  <a:pt x="215" y="380"/>
                </a:cubicBezTo>
                <a:close/>
                <a:moveTo>
                  <a:pt x="450" y="80"/>
                </a:moveTo>
                <a:cubicBezTo>
                  <a:pt x="450" y="57"/>
                  <a:pt x="431" y="39"/>
                  <a:pt x="408" y="39"/>
                </a:cubicBezTo>
                <a:cubicBezTo>
                  <a:pt x="385" y="39"/>
                  <a:pt x="366" y="57"/>
                  <a:pt x="366" y="80"/>
                </a:cubicBezTo>
                <a:cubicBezTo>
                  <a:pt x="366" y="103"/>
                  <a:pt x="385" y="122"/>
                  <a:pt x="408" y="122"/>
                </a:cubicBezTo>
                <a:cubicBezTo>
                  <a:pt x="431" y="122"/>
                  <a:pt x="450" y="103"/>
                  <a:pt x="450" y="80"/>
                </a:cubicBezTo>
                <a:close/>
                <a:moveTo>
                  <a:pt x="436" y="80"/>
                </a:moveTo>
                <a:cubicBezTo>
                  <a:pt x="436" y="96"/>
                  <a:pt x="423" y="108"/>
                  <a:pt x="408" y="108"/>
                </a:cubicBezTo>
                <a:cubicBezTo>
                  <a:pt x="393" y="108"/>
                  <a:pt x="380" y="96"/>
                  <a:pt x="380" y="80"/>
                </a:cubicBezTo>
                <a:cubicBezTo>
                  <a:pt x="380" y="65"/>
                  <a:pt x="393" y="53"/>
                  <a:pt x="408" y="53"/>
                </a:cubicBezTo>
                <a:cubicBezTo>
                  <a:pt x="423" y="53"/>
                  <a:pt x="436" y="65"/>
                  <a:pt x="436" y="80"/>
                </a:cubicBezTo>
                <a:close/>
                <a:moveTo>
                  <a:pt x="409" y="380"/>
                </a:moveTo>
                <a:cubicBezTo>
                  <a:pt x="409" y="340"/>
                  <a:pt x="376" y="307"/>
                  <a:pt x="336" y="307"/>
                </a:cubicBezTo>
                <a:cubicBezTo>
                  <a:pt x="296" y="307"/>
                  <a:pt x="264" y="340"/>
                  <a:pt x="264" y="380"/>
                </a:cubicBezTo>
                <a:cubicBezTo>
                  <a:pt x="264" y="420"/>
                  <a:pt x="296" y="452"/>
                  <a:pt x="336" y="452"/>
                </a:cubicBezTo>
                <a:cubicBezTo>
                  <a:pt x="376" y="452"/>
                  <a:pt x="409" y="420"/>
                  <a:pt x="409" y="380"/>
                </a:cubicBezTo>
                <a:close/>
                <a:moveTo>
                  <a:pt x="395" y="380"/>
                </a:moveTo>
                <a:cubicBezTo>
                  <a:pt x="395" y="412"/>
                  <a:pt x="369" y="438"/>
                  <a:pt x="336" y="438"/>
                </a:cubicBezTo>
                <a:cubicBezTo>
                  <a:pt x="304" y="438"/>
                  <a:pt x="278" y="412"/>
                  <a:pt x="278" y="380"/>
                </a:cubicBezTo>
                <a:cubicBezTo>
                  <a:pt x="278" y="347"/>
                  <a:pt x="304" y="321"/>
                  <a:pt x="336" y="321"/>
                </a:cubicBezTo>
                <a:cubicBezTo>
                  <a:pt x="369" y="321"/>
                  <a:pt x="395" y="347"/>
                  <a:pt x="395" y="380"/>
                </a:cubicBezTo>
                <a:close/>
                <a:moveTo>
                  <a:pt x="326" y="245"/>
                </a:moveTo>
                <a:cubicBezTo>
                  <a:pt x="326" y="205"/>
                  <a:pt x="293" y="172"/>
                  <a:pt x="253" y="172"/>
                </a:cubicBezTo>
                <a:cubicBezTo>
                  <a:pt x="213" y="172"/>
                  <a:pt x="181" y="205"/>
                  <a:pt x="181" y="245"/>
                </a:cubicBezTo>
                <a:cubicBezTo>
                  <a:pt x="181" y="285"/>
                  <a:pt x="213" y="317"/>
                  <a:pt x="253" y="317"/>
                </a:cubicBezTo>
                <a:cubicBezTo>
                  <a:pt x="293" y="317"/>
                  <a:pt x="326" y="285"/>
                  <a:pt x="326" y="245"/>
                </a:cubicBezTo>
                <a:close/>
                <a:moveTo>
                  <a:pt x="312" y="245"/>
                </a:moveTo>
                <a:cubicBezTo>
                  <a:pt x="312" y="277"/>
                  <a:pt x="285" y="303"/>
                  <a:pt x="253" y="303"/>
                </a:cubicBezTo>
                <a:cubicBezTo>
                  <a:pt x="221" y="303"/>
                  <a:pt x="195" y="277"/>
                  <a:pt x="195" y="245"/>
                </a:cubicBezTo>
                <a:cubicBezTo>
                  <a:pt x="195" y="212"/>
                  <a:pt x="221" y="186"/>
                  <a:pt x="253" y="186"/>
                </a:cubicBezTo>
                <a:cubicBezTo>
                  <a:pt x="285" y="186"/>
                  <a:pt x="312" y="212"/>
                  <a:pt x="312" y="245"/>
                </a:cubicBezTo>
                <a:close/>
                <a:moveTo>
                  <a:pt x="540" y="199"/>
                </a:moveTo>
                <a:cubicBezTo>
                  <a:pt x="540" y="159"/>
                  <a:pt x="507" y="127"/>
                  <a:pt x="467" y="127"/>
                </a:cubicBezTo>
                <a:cubicBezTo>
                  <a:pt x="427" y="127"/>
                  <a:pt x="395" y="159"/>
                  <a:pt x="395" y="199"/>
                </a:cubicBezTo>
                <a:cubicBezTo>
                  <a:pt x="395" y="239"/>
                  <a:pt x="427" y="272"/>
                  <a:pt x="467" y="272"/>
                </a:cubicBezTo>
                <a:cubicBezTo>
                  <a:pt x="507" y="272"/>
                  <a:pt x="540" y="239"/>
                  <a:pt x="540" y="199"/>
                </a:cubicBezTo>
                <a:close/>
                <a:moveTo>
                  <a:pt x="526" y="199"/>
                </a:moveTo>
                <a:cubicBezTo>
                  <a:pt x="526" y="231"/>
                  <a:pt x="499" y="258"/>
                  <a:pt x="467" y="258"/>
                </a:cubicBezTo>
                <a:cubicBezTo>
                  <a:pt x="435" y="258"/>
                  <a:pt x="409" y="231"/>
                  <a:pt x="409" y="199"/>
                </a:cubicBezTo>
                <a:cubicBezTo>
                  <a:pt x="409" y="167"/>
                  <a:pt x="435" y="141"/>
                  <a:pt x="467" y="141"/>
                </a:cubicBezTo>
                <a:cubicBezTo>
                  <a:pt x="499" y="141"/>
                  <a:pt x="526" y="167"/>
                  <a:pt x="526" y="19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1219140"/>
            <a:endParaRPr lang="en-US" sz="2400" dirty="0">
              <a:solidFill>
                <a:srgbClr val="57565A"/>
              </a:solidFill>
              <a:latin typeface="Calibri"/>
            </a:endParaRPr>
          </a:p>
        </p:txBody>
      </p:sp>
      <p:sp>
        <p:nvSpPr>
          <p:cNvPr id="33" name="Freeform 36"/>
          <p:cNvSpPr>
            <a:spLocks noEditPoints="1"/>
          </p:cNvSpPr>
          <p:nvPr/>
        </p:nvSpPr>
        <p:spPr bwMode="auto">
          <a:xfrm>
            <a:off x="1225230" y="2154276"/>
            <a:ext cx="631292" cy="574720"/>
          </a:xfrm>
          <a:custGeom>
            <a:avLst/>
            <a:gdLst>
              <a:gd name="T0" fmla="*/ 588 w 701"/>
              <a:gd name="T1" fmla="*/ 527 h 638"/>
              <a:gd name="T2" fmla="*/ 375 w 701"/>
              <a:gd name="T3" fmla="*/ 311 h 638"/>
              <a:gd name="T4" fmla="*/ 436 w 701"/>
              <a:gd name="T5" fmla="*/ 281 h 638"/>
              <a:gd name="T6" fmla="*/ 563 w 701"/>
              <a:gd name="T7" fmla="*/ 258 h 638"/>
              <a:gd name="T8" fmla="*/ 432 w 701"/>
              <a:gd name="T9" fmla="*/ 258 h 638"/>
              <a:gd name="T10" fmla="*/ 371 w 701"/>
              <a:gd name="T11" fmla="*/ 283 h 638"/>
              <a:gd name="T12" fmla="*/ 382 w 701"/>
              <a:gd name="T13" fmla="*/ 128 h 638"/>
              <a:gd name="T14" fmla="*/ 469 w 701"/>
              <a:gd name="T15" fmla="*/ 66 h 638"/>
              <a:gd name="T16" fmla="*/ 338 w 701"/>
              <a:gd name="T17" fmla="*/ 66 h 638"/>
              <a:gd name="T18" fmla="*/ 319 w 701"/>
              <a:gd name="T19" fmla="*/ 229 h 638"/>
              <a:gd name="T20" fmla="*/ 205 w 701"/>
              <a:gd name="T21" fmla="*/ 283 h 638"/>
              <a:gd name="T22" fmla="*/ 131 w 701"/>
              <a:gd name="T23" fmla="*/ 258 h 638"/>
              <a:gd name="T24" fmla="*/ 0 w 701"/>
              <a:gd name="T25" fmla="*/ 258 h 638"/>
              <a:gd name="T26" fmla="*/ 127 w 701"/>
              <a:gd name="T27" fmla="*/ 280 h 638"/>
              <a:gd name="T28" fmla="*/ 201 w 701"/>
              <a:gd name="T29" fmla="*/ 311 h 638"/>
              <a:gd name="T30" fmla="*/ 210 w 701"/>
              <a:gd name="T31" fmla="*/ 472 h 638"/>
              <a:gd name="T32" fmla="*/ 130 w 701"/>
              <a:gd name="T33" fmla="*/ 536 h 638"/>
              <a:gd name="T34" fmla="*/ 262 w 701"/>
              <a:gd name="T35" fmla="*/ 536 h 638"/>
              <a:gd name="T36" fmla="*/ 258 w 701"/>
              <a:gd name="T37" fmla="*/ 393 h 638"/>
              <a:gd name="T38" fmla="*/ 348 w 701"/>
              <a:gd name="T39" fmla="*/ 374 h 638"/>
              <a:gd name="T40" fmla="*/ 570 w 701"/>
              <a:gd name="T41" fmla="*/ 572 h 638"/>
              <a:gd name="T42" fmla="*/ 701 w 701"/>
              <a:gd name="T43" fmla="*/ 572 h 638"/>
              <a:gd name="T44" fmla="*/ 498 w 701"/>
              <a:gd name="T45" fmla="*/ 206 h 638"/>
              <a:gd name="T46" fmla="*/ 498 w 701"/>
              <a:gd name="T47" fmla="*/ 309 h 638"/>
              <a:gd name="T48" fmla="*/ 448 w 701"/>
              <a:gd name="T49" fmla="*/ 270 h 638"/>
              <a:gd name="T50" fmla="*/ 446 w 701"/>
              <a:gd name="T51" fmla="*/ 258 h 638"/>
              <a:gd name="T52" fmla="*/ 352 w 701"/>
              <a:gd name="T53" fmla="*/ 66 h 638"/>
              <a:gd name="T54" fmla="*/ 455 w 701"/>
              <a:gd name="T55" fmla="*/ 66 h 638"/>
              <a:gd name="T56" fmla="*/ 352 w 701"/>
              <a:gd name="T57" fmla="*/ 66 h 638"/>
              <a:gd name="T58" fmla="*/ 14 w 701"/>
              <a:gd name="T59" fmla="*/ 258 h 638"/>
              <a:gd name="T60" fmla="*/ 117 w 701"/>
              <a:gd name="T61" fmla="*/ 258 h 638"/>
              <a:gd name="T62" fmla="*/ 248 w 701"/>
              <a:gd name="T63" fmla="*/ 536 h 638"/>
              <a:gd name="T64" fmla="*/ 144 w 701"/>
              <a:gd name="T65" fmla="*/ 536 h 638"/>
              <a:gd name="T66" fmla="*/ 248 w 701"/>
              <a:gd name="T67" fmla="*/ 536 h 638"/>
              <a:gd name="T68" fmla="*/ 288 w 701"/>
              <a:gd name="T69" fmla="*/ 237 h 638"/>
              <a:gd name="T70" fmla="*/ 288 w 701"/>
              <a:gd name="T71" fmla="*/ 384 h 638"/>
              <a:gd name="T72" fmla="*/ 635 w 701"/>
              <a:gd name="T73" fmla="*/ 624 h 638"/>
              <a:gd name="T74" fmla="*/ 635 w 701"/>
              <a:gd name="T75" fmla="*/ 521 h 638"/>
              <a:gd name="T76" fmla="*/ 635 w 701"/>
              <a:gd name="T77" fmla="*/ 624 h 6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701" h="638">
                <a:moveTo>
                  <a:pt x="635" y="507"/>
                </a:moveTo>
                <a:cubicBezTo>
                  <a:pt x="617" y="507"/>
                  <a:pt x="600" y="514"/>
                  <a:pt x="588" y="527"/>
                </a:cubicBezTo>
                <a:cubicBezTo>
                  <a:pt x="357" y="364"/>
                  <a:pt x="357" y="364"/>
                  <a:pt x="357" y="364"/>
                </a:cubicBezTo>
                <a:cubicBezTo>
                  <a:pt x="368" y="349"/>
                  <a:pt x="375" y="331"/>
                  <a:pt x="375" y="311"/>
                </a:cubicBezTo>
                <a:cubicBezTo>
                  <a:pt x="375" y="306"/>
                  <a:pt x="375" y="301"/>
                  <a:pt x="374" y="296"/>
                </a:cubicBezTo>
                <a:cubicBezTo>
                  <a:pt x="436" y="281"/>
                  <a:pt x="436" y="281"/>
                  <a:pt x="436" y="281"/>
                </a:cubicBezTo>
                <a:cubicBezTo>
                  <a:pt x="445" y="306"/>
                  <a:pt x="469" y="323"/>
                  <a:pt x="498" y="323"/>
                </a:cubicBezTo>
                <a:cubicBezTo>
                  <a:pt x="534" y="323"/>
                  <a:pt x="563" y="294"/>
                  <a:pt x="563" y="258"/>
                </a:cubicBezTo>
                <a:cubicBezTo>
                  <a:pt x="563" y="222"/>
                  <a:pt x="534" y="192"/>
                  <a:pt x="498" y="192"/>
                </a:cubicBezTo>
                <a:cubicBezTo>
                  <a:pt x="461" y="192"/>
                  <a:pt x="432" y="222"/>
                  <a:pt x="432" y="258"/>
                </a:cubicBezTo>
                <a:cubicBezTo>
                  <a:pt x="432" y="261"/>
                  <a:pt x="432" y="264"/>
                  <a:pt x="433" y="267"/>
                </a:cubicBezTo>
                <a:cubicBezTo>
                  <a:pt x="371" y="283"/>
                  <a:pt x="371" y="283"/>
                  <a:pt x="371" y="283"/>
                </a:cubicBezTo>
                <a:cubicBezTo>
                  <a:pt x="364" y="262"/>
                  <a:pt x="350" y="246"/>
                  <a:pt x="331" y="235"/>
                </a:cubicBezTo>
                <a:cubicBezTo>
                  <a:pt x="382" y="128"/>
                  <a:pt x="382" y="128"/>
                  <a:pt x="382" y="128"/>
                </a:cubicBezTo>
                <a:cubicBezTo>
                  <a:pt x="389" y="130"/>
                  <a:pt x="396" y="132"/>
                  <a:pt x="403" y="132"/>
                </a:cubicBezTo>
                <a:cubicBezTo>
                  <a:pt x="439" y="132"/>
                  <a:pt x="469" y="102"/>
                  <a:pt x="469" y="66"/>
                </a:cubicBezTo>
                <a:cubicBezTo>
                  <a:pt x="469" y="30"/>
                  <a:pt x="439" y="0"/>
                  <a:pt x="403" y="0"/>
                </a:cubicBezTo>
                <a:cubicBezTo>
                  <a:pt x="367" y="0"/>
                  <a:pt x="338" y="30"/>
                  <a:pt x="338" y="66"/>
                </a:cubicBezTo>
                <a:cubicBezTo>
                  <a:pt x="338" y="90"/>
                  <a:pt x="350" y="110"/>
                  <a:pt x="369" y="122"/>
                </a:cubicBezTo>
                <a:cubicBezTo>
                  <a:pt x="319" y="229"/>
                  <a:pt x="319" y="229"/>
                  <a:pt x="319" y="229"/>
                </a:cubicBezTo>
                <a:cubicBezTo>
                  <a:pt x="309" y="225"/>
                  <a:pt x="299" y="223"/>
                  <a:pt x="288" y="223"/>
                </a:cubicBezTo>
                <a:cubicBezTo>
                  <a:pt x="250" y="223"/>
                  <a:pt x="217" y="249"/>
                  <a:pt x="205" y="283"/>
                </a:cubicBezTo>
                <a:cubicBezTo>
                  <a:pt x="130" y="267"/>
                  <a:pt x="130" y="267"/>
                  <a:pt x="130" y="267"/>
                </a:cubicBezTo>
                <a:cubicBezTo>
                  <a:pt x="131" y="264"/>
                  <a:pt x="131" y="261"/>
                  <a:pt x="131" y="258"/>
                </a:cubicBezTo>
                <a:cubicBezTo>
                  <a:pt x="131" y="222"/>
                  <a:pt x="101" y="192"/>
                  <a:pt x="65" y="192"/>
                </a:cubicBezTo>
                <a:cubicBezTo>
                  <a:pt x="29" y="192"/>
                  <a:pt x="0" y="222"/>
                  <a:pt x="0" y="258"/>
                </a:cubicBezTo>
                <a:cubicBezTo>
                  <a:pt x="0" y="294"/>
                  <a:pt x="29" y="323"/>
                  <a:pt x="65" y="323"/>
                </a:cubicBezTo>
                <a:cubicBezTo>
                  <a:pt x="93" y="323"/>
                  <a:pt x="118" y="305"/>
                  <a:pt x="127" y="280"/>
                </a:cubicBezTo>
                <a:cubicBezTo>
                  <a:pt x="202" y="297"/>
                  <a:pt x="202" y="297"/>
                  <a:pt x="202" y="297"/>
                </a:cubicBezTo>
                <a:cubicBezTo>
                  <a:pt x="201" y="301"/>
                  <a:pt x="201" y="306"/>
                  <a:pt x="201" y="311"/>
                </a:cubicBezTo>
                <a:cubicBezTo>
                  <a:pt x="201" y="343"/>
                  <a:pt x="219" y="372"/>
                  <a:pt x="246" y="387"/>
                </a:cubicBezTo>
                <a:cubicBezTo>
                  <a:pt x="210" y="472"/>
                  <a:pt x="210" y="472"/>
                  <a:pt x="210" y="472"/>
                </a:cubicBezTo>
                <a:cubicBezTo>
                  <a:pt x="206" y="471"/>
                  <a:pt x="201" y="471"/>
                  <a:pt x="196" y="471"/>
                </a:cubicBezTo>
                <a:cubicBezTo>
                  <a:pt x="160" y="471"/>
                  <a:pt x="130" y="500"/>
                  <a:pt x="130" y="536"/>
                </a:cubicBezTo>
                <a:cubicBezTo>
                  <a:pt x="130" y="573"/>
                  <a:pt x="160" y="602"/>
                  <a:pt x="196" y="602"/>
                </a:cubicBezTo>
                <a:cubicBezTo>
                  <a:pt x="232" y="602"/>
                  <a:pt x="262" y="573"/>
                  <a:pt x="262" y="536"/>
                </a:cubicBezTo>
                <a:cubicBezTo>
                  <a:pt x="262" y="510"/>
                  <a:pt x="246" y="487"/>
                  <a:pt x="224" y="477"/>
                </a:cubicBezTo>
                <a:cubicBezTo>
                  <a:pt x="258" y="393"/>
                  <a:pt x="258" y="393"/>
                  <a:pt x="258" y="393"/>
                </a:cubicBezTo>
                <a:cubicBezTo>
                  <a:pt x="268" y="396"/>
                  <a:pt x="278" y="398"/>
                  <a:pt x="288" y="398"/>
                </a:cubicBezTo>
                <a:cubicBezTo>
                  <a:pt x="311" y="398"/>
                  <a:pt x="332" y="389"/>
                  <a:pt x="348" y="374"/>
                </a:cubicBezTo>
                <a:cubicBezTo>
                  <a:pt x="580" y="538"/>
                  <a:pt x="580" y="538"/>
                  <a:pt x="580" y="538"/>
                </a:cubicBezTo>
                <a:cubicBezTo>
                  <a:pt x="573" y="548"/>
                  <a:pt x="570" y="560"/>
                  <a:pt x="570" y="572"/>
                </a:cubicBezTo>
                <a:cubicBezTo>
                  <a:pt x="570" y="609"/>
                  <a:pt x="599" y="638"/>
                  <a:pt x="635" y="638"/>
                </a:cubicBezTo>
                <a:cubicBezTo>
                  <a:pt x="672" y="638"/>
                  <a:pt x="701" y="609"/>
                  <a:pt x="701" y="572"/>
                </a:cubicBezTo>
                <a:cubicBezTo>
                  <a:pt x="701" y="536"/>
                  <a:pt x="672" y="507"/>
                  <a:pt x="635" y="507"/>
                </a:cubicBezTo>
                <a:close/>
                <a:moveTo>
                  <a:pt x="498" y="206"/>
                </a:moveTo>
                <a:cubicBezTo>
                  <a:pt x="526" y="206"/>
                  <a:pt x="549" y="229"/>
                  <a:pt x="549" y="258"/>
                </a:cubicBezTo>
                <a:cubicBezTo>
                  <a:pt x="549" y="286"/>
                  <a:pt x="526" y="309"/>
                  <a:pt x="498" y="309"/>
                </a:cubicBezTo>
                <a:cubicBezTo>
                  <a:pt x="473" y="309"/>
                  <a:pt x="453" y="293"/>
                  <a:pt x="448" y="270"/>
                </a:cubicBezTo>
                <a:cubicBezTo>
                  <a:pt x="448" y="270"/>
                  <a:pt x="448" y="270"/>
                  <a:pt x="448" y="270"/>
                </a:cubicBezTo>
                <a:cubicBezTo>
                  <a:pt x="448" y="270"/>
                  <a:pt x="448" y="270"/>
                  <a:pt x="448" y="270"/>
                </a:cubicBezTo>
                <a:cubicBezTo>
                  <a:pt x="447" y="266"/>
                  <a:pt x="446" y="262"/>
                  <a:pt x="446" y="258"/>
                </a:cubicBezTo>
                <a:cubicBezTo>
                  <a:pt x="446" y="229"/>
                  <a:pt x="469" y="206"/>
                  <a:pt x="498" y="206"/>
                </a:cubicBezTo>
                <a:close/>
                <a:moveTo>
                  <a:pt x="352" y="66"/>
                </a:moveTo>
                <a:cubicBezTo>
                  <a:pt x="352" y="37"/>
                  <a:pt x="375" y="14"/>
                  <a:pt x="403" y="14"/>
                </a:cubicBezTo>
                <a:cubicBezTo>
                  <a:pt x="432" y="14"/>
                  <a:pt x="455" y="37"/>
                  <a:pt x="455" y="66"/>
                </a:cubicBezTo>
                <a:cubicBezTo>
                  <a:pt x="455" y="94"/>
                  <a:pt x="432" y="118"/>
                  <a:pt x="403" y="118"/>
                </a:cubicBezTo>
                <a:cubicBezTo>
                  <a:pt x="375" y="118"/>
                  <a:pt x="352" y="94"/>
                  <a:pt x="352" y="66"/>
                </a:cubicBezTo>
                <a:close/>
                <a:moveTo>
                  <a:pt x="65" y="309"/>
                </a:moveTo>
                <a:cubicBezTo>
                  <a:pt x="37" y="309"/>
                  <a:pt x="14" y="286"/>
                  <a:pt x="14" y="258"/>
                </a:cubicBezTo>
                <a:cubicBezTo>
                  <a:pt x="14" y="229"/>
                  <a:pt x="37" y="206"/>
                  <a:pt x="65" y="206"/>
                </a:cubicBezTo>
                <a:cubicBezTo>
                  <a:pt x="94" y="206"/>
                  <a:pt x="117" y="229"/>
                  <a:pt x="117" y="258"/>
                </a:cubicBezTo>
                <a:cubicBezTo>
                  <a:pt x="117" y="286"/>
                  <a:pt x="94" y="309"/>
                  <a:pt x="65" y="309"/>
                </a:cubicBezTo>
                <a:close/>
                <a:moveTo>
                  <a:pt x="248" y="536"/>
                </a:moveTo>
                <a:cubicBezTo>
                  <a:pt x="248" y="565"/>
                  <a:pt x="225" y="588"/>
                  <a:pt x="196" y="588"/>
                </a:cubicBezTo>
                <a:cubicBezTo>
                  <a:pt x="168" y="588"/>
                  <a:pt x="144" y="565"/>
                  <a:pt x="144" y="536"/>
                </a:cubicBezTo>
                <a:cubicBezTo>
                  <a:pt x="144" y="508"/>
                  <a:pt x="168" y="485"/>
                  <a:pt x="196" y="485"/>
                </a:cubicBezTo>
                <a:cubicBezTo>
                  <a:pt x="225" y="485"/>
                  <a:pt x="248" y="508"/>
                  <a:pt x="248" y="536"/>
                </a:cubicBezTo>
                <a:close/>
                <a:moveTo>
                  <a:pt x="215" y="311"/>
                </a:moveTo>
                <a:cubicBezTo>
                  <a:pt x="215" y="270"/>
                  <a:pt x="248" y="237"/>
                  <a:pt x="288" y="237"/>
                </a:cubicBezTo>
                <a:cubicBezTo>
                  <a:pt x="328" y="237"/>
                  <a:pt x="361" y="270"/>
                  <a:pt x="361" y="311"/>
                </a:cubicBezTo>
                <a:cubicBezTo>
                  <a:pt x="361" y="351"/>
                  <a:pt x="328" y="384"/>
                  <a:pt x="288" y="384"/>
                </a:cubicBezTo>
                <a:cubicBezTo>
                  <a:pt x="248" y="384"/>
                  <a:pt x="215" y="351"/>
                  <a:pt x="215" y="311"/>
                </a:cubicBezTo>
                <a:close/>
                <a:moveTo>
                  <a:pt x="635" y="624"/>
                </a:moveTo>
                <a:cubicBezTo>
                  <a:pt x="607" y="624"/>
                  <a:pt x="584" y="601"/>
                  <a:pt x="584" y="572"/>
                </a:cubicBezTo>
                <a:cubicBezTo>
                  <a:pt x="584" y="544"/>
                  <a:pt x="607" y="521"/>
                  <a:pt x="635" y="521"/>
                </a:cubicBezTo>
                <a:cubicBezTo>
                  <a:pt x="664" y="521"/>
                  <a:pt x="687" y="544"/>
                  <a:pt x="687" y="572"/>
                </a:cubicBezTo>
                <a:cubicBezTo>
                  <a:pt x="687" y="601"/>
                  <a:pt x="664" y="624"/>
                  <a:pt x="635" y="62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1219140"/>
            <a:endParaRPr lang="en-US" sz="2400" dirty="0">
              <a:solidFill>
                <a:srgbClr val="57565A"/>
              </a:solidFill>
              <a:latin typeface="Calibri"/>
            </a:endParaRPr>
          </a:p>
        </p:txBody>
      </p:sp>
      <p:sp>
        <p:nvSpPr>
          <p:cNvPr id="34" name="Freeform 85"/>
          <p:cNvSpPr>
            <a:spLocks noEditPoints="1"/>
          </p:cNvSpPr>
          <p:nvPr/>
        </p:nvSpPr>
        <p:spPr bwMode="auto">
          <a:xfrm>
            <a:off x="6609485" y="2187762"/>
            <a:ext cx="557692" cy="610756"/>
          </a:xfrm>
          <a:custGeom>
            <a:avLst/>
            <a:gdLst>
              <a:gd name="T0" fmla="*/ 309 w 619"/>
              <a:gd name="T1" fmla="*/ 679 h 679"/>
              <a:gd name="T2" fmla="*/ 0 w 619"/>
              <a:gd name="T3" fmla="*/ 369 h 679"/>
              <a:gd name="T4" fmla="*/ 304 w 619"/>
              <a:gd name="T5" fmla="*/ 60 h 679"/>
              <a:gd name="T6" fmla="*/ 309 w 619"/>
              <a:gd name="T7" fmla="*/ 62 h 679"/>
              <a:gd name="T8" fmla="*/ 312 w 619"/>
              <a:gd name="T9" fmla="*/ 67 h 679"/>
              <a:gd name="T10" fmla="*/ 312 w 619"/>
              <a:gd name="T11" fmla="*/ 365 h 679"/>
              <a:gd name="T12" fmla="*/ 561 w 619"/>
              <a:gd name="T13" fmla="*/ 201 h 679"/>
              <a:gd name="T14" fmla="*/ 566 w 619"/>
              <a:gd name="T15" fmla="*/ 200 h 679"/>
              <a:gd name="T16" fmla="*/ 571 w 619"/>
              <a:gd name="T17" fmla="*/ 203 h 679"/>
              <a:gd name="T18" fmla="*/ 619 w 619"/>
              <a:gd name="T19" fmla="*/ 369 h 679"/>
              <a:gd name="T20" fmla="*/ 309 w 619"/>
              <a:gd name="T21" fmla="*/ 679 h 679"/>
              <a:gd name="T22" fmla="*/ 298 w 619"/>
              <a:gd name="T23" fmla="*/ 74 h 679"/>
              <a:gd name="T24" fmla="*/ 14 w 619"/>
              <a:gd name="T25" fmla="*/ 369 h 679"/>
              <a:gd name="T26" fmla="*/ 309 w 619"/>
              <a:gd name="T27" fmla="*/ 665 h 679"/>
              <a:gd name="T28" fmla="*/ 605 w 619"/>
              <a:gd name="T29" fmla="*/ 369 h 679"/>
              <a:gd name="T30" fmla="*/ 563 w 619"/>
              <a:gd name="T31" fmla="*/ 217 h 679"/>
              <a:gd name="T32" fmla="*/ 308 w 619"/>
              <a:gd name="T33" fmla="*/ 384 h 679"/>
              <a:gd name="T34" fmla="*/ 301 w 619"/>
              <a:gd name="T35" fmla="*/ 384 h 679"/>
              <a:gd name="T36" fmla="*/ 298 w 619"/>
              <a:gd name="T37" fmla="*/ 378 h 679"/>
              <a:gd name="T38" fmla="*/ 298 w 619"/>
              <a:gd name="T39" fmla="*/ 74 h 679"/>
              <a:gd name="T40" fmla="*/ 348 w 619"/>
              <a:gd name="T41" fmla="*/ 308 h 679"/>
              <a:gd name="T42" fmla="*/ 345 w 619"/>
              <a:gd name="T43" fmla="*/ 307 h 679"/>
              <a:gd name="T44" fmla="*/ 341 w 619"/>
              <a:gd name="T45" fmla="*/ 301 h 679"/>
              <a:gd name="T46" fmla="*/ 341 w 619"/>
              <a:gd name="T47" fmla="*/ 7 h 679"/>
              <a:gd name="T48" fmla="*/ 343 w 619"/>
              <a:gd name="T49" fmla="*/ 2 h 679"/>
              <a:gd name="T50" fmla="*/ 348 w 619"/>
              <a:gd name="T51" fmla="*/ 0 h 679"/>
              <a:gd name="T52" fmla="*/ 599 w 619"/>
              <a:gd name="T53" fmla="*/ 135 h 679"/>
              <a:gd name="T54" fmla="*/ 600 w 619"/>
              <a:gd name="T55" fmla="*/ 141 h 679"/>
              <a:gd name="T56" fmla="*/ 597 w 619"/>
              <a:gd name="T57" fmla="*/ 145 h 679"/>
              <a:gd name="T58" fmla="*/ 352 w 619"/>
              <a:gd name="T59" fmla="*/ 307 h 679"/>
              <a:gd name="T60" fmla="*/ 348 w 619"/>
              <a:gd name="T61" fmla="*/ 308 h 679"/>
              <a:gd name="T62" fmla="*/ 355 w 619"/>
              <a:gd name="T63" fmla="*/ 14 h 679"/>
              <a:gd name="T64" fmla="*/ 355 w 619"/>
              <a:gd name="T65" fmla="*/ 288 h 679"/>
              <a:gd name="T66" fmla="*/ 583 w 619"/>
              <a:gd name="T67" fmla="*/ 137 h 679"/>
              <a:gd name="T68" fmla="*/ 355 w 619"/>
              <a:gd name="T69" fmla="*/ 14 h 6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619" h="679">
                <a:moveTo>
                  <a:pt x="309" y="679"/>
                </a:moveTo>
                <a:cubicBezTo>
                  <a:pt x="139" y="679"/>
                  <a:pt x="0" y="540"/>
                  <a:pt x="0" y="369"/>
                </a:cubicBezTo>
                <a:cubicBezTo>
                  <a:pt x="0" y="201"/>
                  <a:pt x="136" y="62"/>
                  <a:pt x="304" y="60"/>
                </a:cubicBezTo>
                <a:cubicBezTo>
                  <a:pt x="306" y="60"/>
                  <a:pt x="308" y="60"/>
                  <a:pt x="309" y="62"/>
                </a:cubicBezTo>
                <a:cubicBezTo>
                  <a:pt x="311" y="63"/>
                  <a:pt x="312" y="65"/>
                  <a:pt x="312" y="67"/>
                </a:cubicBezTo>
                <a:cubicBezTo>
                  <a:pt x="312" y="365"/>
                  <a:pt x="312" y="365"/>
                  <a:pt x="312" y="365"/>
                </a:cubicBezTo>
                <a:cubicBezTo>
                  <a:pt x="561" y="201"/>
                  <a:pt x="561" y="201"/>
                  <a:pt x="561" y="201"/>
                </a:cubicBezTo>
                <a:cubicBezTo>
                  <a:pt x="563" y="200"/>
                  <a:pt x="564" y="200"/>
                  <a:pt x="566" y="200"/>
                </a:cubicBezTo>
                <a:cubicBezTo>
                  <a:pt x="568" y="201"/>
                  <a:pt x="570" y="202"/>
                  <a:pt x="571" y="203"/>
                </a:cubicBezTo>
                <a:cubicBezTo>
                  <a:pt x="602" y="253"/>
                  <a:pt x="619" y="310"/>
                  <a:pt x="619" y="369"/>
                </a:cubicBezTo>
                <a:cubicBezTo>
                  <a:pt x="619" y="540"/>
                  <a:pt x="480" y="679"/>
                  <a:pt x="309" y="679"/>
                </a:cubicBezTo>
                <a:close/>
                <a:moveTo>
                  <a:pt x="298" y="74"/>
                </a:moveTo>
                <a:cubicBezTo>
                  <a:pt x="140" y="80"/>
                  <a:pt x="14" y="211"/>
                  <a:pt x="14" y="369"/>
                </a:cubicBezTo>
                <a:cubicBezTo>
                  <a:pt x="14" y="532"/>
                  <a:pt x="146" y="665"/>
                  <a:pt x="309" y="665"/>
                </a:cubicBezTo>
                <a:cubicBezTo>
                  <a:pt x="472" y="665"/>
                  <a:pt x="605" y="532"/>
                  <a:pt x="605" y="369"/>
                </a:cubicBezTo>
                <a:cubicBezTo>
                  <a:pt x="605" y="315"/>
                  <a:pt x="590" y="263"/>
                  <a:pt x="563" y="217"/>
                </a:cubicBezTo>
                <a:cubicBezTo>
                  <a:pt x="308" y="384"/>
                  <a:pt x="308" y="384"/>
                  <a:pt x="308" y="384"/>
                </a:cubicBezTo>
                <a:cubicBezTo>
                  <a:pt x="306" y="386"/>
                  <a:pt x="304" y="386"/>
                  <a:pt x="301" y="384"/>
                </a:cubicBezTo>
                <a:cubicBezTo>
                  <a:pt x="299" y="383"/>
                  <a:pt x="298" y="381"/>
                  <a:pt x="298" y="378"/>
                </a:cubicBezTo>
                <a:lnTo>
                  <a:pt x="298" y="74"/>
                </a:lnTo>
                <a:close/>
                <a:moveTo>
                  <a:pt x="348" y="308"/>
                </a:moveTo>
                <a:cubicBezTo>
                  <a:pt x="347" y="308"/>
                  <a:pt x="346" y="307"/>
                  <a:pt x="345" y="307"/>
                </a:cubicBezTo>
                <a:cubicBezTo>
                  <a:pt x="342" y="306"/>
                  <a:pt x="341" y="303"/>
                  <a:pt x="341" y="301"/>
                </a:cubicBezTo>
                <a:cubicBezTo>
                  <a:pt x="341" y="7"/>
                  <a:pt x="341" y="7"/>
                  <a:pt x="341" y="7"/>
                </a:cubicBezTo>
                <a:cubicBezTo>
                  <a:pt x="341" y="5"/>
                  <a:pt x="342" y="3"/>
                  <a:pt x="343" y="2"/>
                </a:cubicBezTo>
                <a:cubicBezTo>
                  <a:pt x="344" y="1"/>
                  <a:pt x="346" y="0"/>
                  <a:pt x="348" y="0"/>
                </a:cubicBezTo>
                <a:cubicBezTo>
                  <a:pt x="449" y="2"/>
                  <a:pt x="542" y="52"/>
                  <a:pt x="599" y="135"/>
                </a:cubicBezTo>
                <a:cubicBezTo>
                  <a:pt x="600" y="137"/>
                  <a:pt x="600" y="139"/>
                  <a:pt x="600" y="141"/>
                </a:cubicBezTo>
                <a:cubicBezTo>
                  <a:pt x="600" y="143"/>
                  <a:pt x="599" y="144"/>
                  <a:pt x="597" y="145"/>
                </a:cubicBezTo>
                <a:cubicBezTo>
                  <a:pt x="352" y="307"/>
                  <a:pt x="352" y="307"/>
                  <a:pt x="352" y="307"/>
                </a:cubicBezTo>
                <a:cubicBezTo>
                  <a:pt x="351" y="307"/>
                  <a:pt x="349" y="308"/>
                  <a:pt x="348" y="308"/>
                </a:cubicBezTo>
                <a:close/>
                <a:moveTo>
                  <a:pt x="355" y="14"/>
                </a:moveTo>
                <a:cubicBezTo>
                  <a:pt x="355" y="288"/>
                  <a:pt x="355" y="288"/>
                  <a:pt x="355" y="288"/>
                </a:cubicBezTo>
                <a:cubicBezTo>
                  <a:pt x="583" y="137"/>
                  <a:pt x="583" y="137"/>
                  <a:pt x="583" y="137"/>
                </a:cubicBezTo>
                <a:cubicBezTo>
                  <a:pt x="530" y="63"/>
                  <a:pt x="446" y="18"/>
                  <a:pt x="355" y="1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1219140"/>
            <a:endParaRPr lang="en-US" sz="2400" dirty="0">
              <a:solidFill>
                <a:srgbClr val="57565A"/>
              </a:solidFill>
              <a:latin typeface="Calibri"/>
            </a:endParaRPr>
          </a:p>
        </p:txBody>
      </p:sp>
      <p:sp>
        <p:nvSpPr>
          <p:cNvPr id="24" name="Freeform 36"/>
          <p:cNvSpPr>
            <a:spLocks noEditPoints="1"/>
          </p:cNvSpPr>
          <p:nvPr/>
        </p:nvSpPr>
        <p:spPr bwMode="auto">
          <a:xfrm>
            <a:off x="10161882" y="2120790"/>
            <a:ext cx="631292" cy="574720"/>
          </a:xfrm>
          <a:custGeom>
            <a:avLst/>
            <a:gdLst>
              <a:gd name="T0" fmla="*/ 588 w 701"/>
              <a:gd name="T1" fmla="*/ 527 h 638"/>
              <a:gd name="T2" fmla="*/ 375 w 701"/>
              <a:gd name="T3" fmla="*/ 311 h 638"/>
              <a:gd name="T4" fmla="*/ 436 w 701"/>
              <a:gd name="T5" fmla="*/ 281 h 638"/>
              <a:gd name="T6" fmla="*/ 563 w 701"/>
              <a:gd name="T7" fmla="*/ 258 h 638"/>
              <a:gd name="T8" fmla="*/ 432 w 701"/>
              <a:gd name="T9" fmla="*/ 258 h 638"/>
              <a:gd name="T10" fmla="*/ 371 w 701"/>
              <a:gd name="T11" fmla="*/ 283 h 638"/>
              <a:gd name="T12" fmla="*/ 382 w 701"/>
              <a:gd name="T13" fmla="*/ 128 h 638"/>
              <a:gd name="T14" fmla="*/ 469 w 701"/>
              <a:gd name="T15" fmla="*/ 66 h 638"/>
              <a:gd name="T16" fmla="*/ 338 w 701"/>
              <a:gd name="T17" fmla="*/ 66 h 638"/>
              <a:gd name="T18" fmla="*/ 319 w 701"/>
              <a:gd name="T19" fmla="*/ 229 h 638"/>
              <a:gd name="T20" fmla="*/ 205 w 701"/>
              <a:gd name="T21" fmla="*/ 283 h 638"/>
              <a:gd name="T22" fmla="*/ 131 w 701"/>
              <a:gd name="T23" fmla="*/ 258 h 638"/>
              <a:gd name="T24" fmla="*/ 0 w 701"/>
              <a:gd name="T25" fmla="*/ 258 h 638"/>
              <a:gd name="T26" fmla="*/ 127 w 701"/>
              <a:gd name="T27" fmla="*/ 280 h 638"/>
              <a:gd name="T28" fmla="*/ 201 w 701"/>
              <a:gd name="T29" fmla="*/ 311 h 638"/>
              <a:gd name="T30" fmla="*/ 210 w 701"/>
              <a:gd name="T31" fmla="*/ 472 h 638"/>
              <a:gd name="T32" fmla="*/ 130 w 701"/>
              <a:gd name="T33" fmla="*/ 536 h 638"/>
              <a:gd name="T34" fmla="*/ 262 w 701"/>
              <a:gd name="T35" fmla="*/ 536 h 638"/>
              <a:gd name="T36" fmla="*/ 258 w 701"/>
              <a:gd name="T37" fmla="*/ 393 h 638"/>
              <a:gd name="T38" fmla="*/ 348 w 701"/>
              <a:gd name="T39" fmla="*/ 374 h 638"/>
              <a:gd name="T40" fmla="*/ 570 w 701"/>
              <a:gd name="T41" fmla="*/ 572 h 638"/>
              <a:gd name="T42" fmla="*/ 701 w 701"/>
              <a:gd name="T43" fmla="*/ 572 h 638"/>
              <a:gd name="T44" fmla="*/ 498 w 701"/>
              <a:gd name="T45" fmla="*/ 206 h 638"/>
              <a:gd name="T46" fmla="*/ 498 w 701"/>
              <a:gd name="T47" fmla="*/ 309 h 638"/>
              <a:gd name="T48" fmla="*/ 448 w 701"/>
              <a:gd name="T49" fmla="*/ 270 h 638"/>
              <a:gd name="T50" fmla="*/ 446 w 701"/>
              <a:gd name="T51" fmla="*/ 258 h 638"/>
              <a:gd name="T52" fmla="*/ 352 w 701"/>
              <a:gd name="T53" fmla="*/ 66 h 638"/>
              <a:gd name="T54" fmla="*/ 455 w 701"/>
              <a:gd name="T55" fmla="*/ 66 h 638"/>
              <a:gd name="T56" fmla="*/ 352 w 701"/>
              <a:gd name="T57" fmla="*/ 66 h 638"/>
              <a:gd name="T58" fmla="*/ 14 w 701"/>
              <a:gd name="T59" fmla="*/ 258 h 638"/>
              <a:gd name="T60" fmla="*/ 117 w 701"/>
              <a:gd name="T61" fmla="*/ 258 h 638"/>
              <a:gd name="T62" fmla="*/ 248 w 701"/>
              <a:gd name="T63" fmla="*/ 536 h 638"/>
              <a:gd name="T64" fmla="*/ 144 w 701"/>
              <a:gd name="T65" fmla="*/ 536 h 638"/>
              <a:gd name="T66" fmla="*/ 248 w 701"/>
              <a:gd name="T67" fmla="*/ 536 h 638"/>
              <a:gd name="T68" fmla="*/ 288 w 701"/>
              <a:gd name="T69" fmla="*/ 237 h 638"/>
              <a:gd name="T70" fmla="*/ 288 w 701"/>
              <a:gd name="T71" fmla="*/ 384 h 638"/>
              <a:gd name="T72" fmla="*/ 635 w 701"/>
              <a:gd name="T73" fmla="*/ 624 h 638"/>
              <a:gd name="T74" fmla="*/ 635 w 701"/>
              <a:gd name="T75" fmla="*/ 521 h 638"/>
              <a:gd name="T76" fmla="*/ 635 w 701"/>
              <a:gd name="T77" fmla="*/ 624 h 6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701" h="638">
                <a:moveTo>
                  <a:pt x="635" y="507"/>
                </a:moveTo>
                <a:cubicBezTo>
                  <a:pt x="617" y="507"/>
                  <a:pt x="600" y="514"/>
                  <a:pt x="588" y="527"/>
                </a:cubicBezTo>
                <a:cubicBezTo>
                  <a:pt x="357" y="364"/>
                  <a:pt x="357" y="364"/>
                  <a:pt x="357" y="364"/>
                </a:cubicBezTo>
                <a:cubicBezTo>
                  <a:pt x="368" y="349"/>
                  <a:pt x="375" y="331"/>
                  <a:pt x="375" y="311"/>
                </a:cubicBezTo>
                <a:cubicBezTo>
                  <a:pt x="375" y="306"/>
                  <a:pt x="375" y="301"/>
                  <a:pt x="374" y="296"/>
                </a:cubicBezTo>
                <a:cubicBezTo>
                  <a:pt x="436" y="281"/>
                  <a:pt x="436" y="281"/>
                  <a:pt x="436" y="281"/>
                </a:cubicBezTo>
                <a:cubicBezTo>
                  <a:pt x="445" y="306"/>
                  <a:pt x="469" y="323"/>
                  <a:pt x="498" y="323"/>
                </a:cubicBezTo>
                <a:cubicBezTo>
                  <a:pt x="534" y="323"/>
                  <a:pt x="563" y="294"/>
                  <a:pt x="563" y="258"/>
                </a:cubicBezTo>
                <a:cubicBezTo>
                  <a:pt x="563" y="222"/>
                  <a:pt x="534" y="192"/>
                  <a:pt x="498" y="192"/>
                </a:cubicBezTo>
                <a:cubicBezTo>
                  <a:pt x="461" y="192"/>
                  <a:pt x="432" y="222"/>
                  <a:pt x="432" y="258"/>
                </a:cubicBezTo>
                <a:cubicBezTo>
                  <a:pt x="432" y="261"/>
                  <a:pt x="432" y="264"/>
                  <a:pt x="433" y="267"/>
                </a:cubicBezTo>
                <a:cubicBezTo>
                  <a:pt x="371" y="283"/>
                  <a:pt x="371" y="283"/>
                  <a:pt x="371" y="283"/>
                </a:cubicBezTo>
                <a:cubicBezTo>
                  <a:pt x="364" y="262"/>
                  <a:pt x="350" y="246"/>
                  <a:pt x="331" y="235"/>
                </a:cubicBezTo>
                <a:cubicBezTo>
                  <a:pt x="382" y="128"/>
                  <a:pt x="382" y="128"/>
                  <a:pt x="382" y="128"/>
                </a:cubicBezTo>
                <a:cubicBezTo>
                  <a:pt x="389" y="130"/>
                  <a:pt x="396" y="132"/>
                  <a:pt x="403" y="132"/>
                </a:cubicBezTo>
                <a:cubicBezTo>
                  <a:pt x="439" y="132"/>
                  <a:pt x="469" y="102"/>
                  <a:pt x="469" y="66"/>
                </a:cubicBezTo>
                <a:cubicBezTo>
                  <a:pt x="469" y="30"/>
                  <a:pt x="439" y="0"/>
                  <a:pt x="403" y="0"/>
                </a:cubicBezTo>
                <a:cubicBezTo>
                  <a:pt x="367" y="0"/>
                  <a:pt x="338" y="30"/>
                  <a:pt x="338" y="66"/>
                </a:cubicBezTo>
                <a:cubicBezTo>
                  <a:pt x="338" y="90"/>
                  <a:pt x="350" y="110"/>
                  <a:pt x="369" y="122"/>
                </a:cubicBezTo>
                <a:cubicBezTo>
                  <a:pt x="319" y="229"/>
                  <a:pt x="319" y="229"/>
                  <a:pt x="319" y="229"/>
                </a:cubicBezTo>
                <a:cubicBezTo>
                  <a:pt x="309" y="225"/>
                  <a:pt x="299" y="223"/>
                  <a:pt x="288" y="223"/>
                </a:cubicBezTo>
                <a:cubicBezTo>
                  <a:pt x="250" y="223"/>
                  <a:pt x="217" y="249"/>
                  <a:pt x="205" y="283"/>
                </a:cubicBezTo>
                <a:cubicBezTo>
                  <a:pt x="130" y="267"/>
                  <a:pt x="130" y="267"/>
                  <a:pt x="130" y="267"/>
                </a:cubicBezTo>
                <a:cubicBezTo>
                  <a:pt x="131" y="264"/>
                  <a:pt x="131" y="261"/>
                  <a:pt x="131" y="258"/>
                </a:cubicBezTo>
                <a:cubicBezTo>
                  <a:pt x="131" y="222"/>
                  <a:pt x="101" y="192"/>
                  <a:pt x="65" y="192"/>
                </a:cubicBezTo>
                <a:cubicBezTo>
                  <a:pt x="29" y="192"/>
                  <a:pt x="0" y="222"/>
                  <a:pt x="0" y="258"/>
                </a:cubicBezTo>
                <a:cubicBezTo>
                  <a:pt x="0" y="294"/>
                  <a:pt x="29" y="323"/>
                  <a:pt x="65" y="323"/>
                </a:cubicBezTo>
                <a:cubicBezTo>
                  <a:pt x="93" y="323"/>
                  <a:pt x="118" y="305"/>
                  <a:pt x="127" y="280"/>
                </a:cubicBezTo>
                <a:cubicBezTo>
                  <a:pt x="202" y="297"/>
                  <a:pt x="202" y="297"/>
                  <a:pt x="202" y="297"/>
                </a:cubicBezTo>
                <a:cubicBezTo>
                  <a:pt x="201" y="301"/>
                  <a:pt x="201" y="306"/>
                  <a:pt x="201" y="311"/>
                </a:cubicBezTo>
                <a:cubicBezTo>
                  <a:pt x="201" y="343"/>
                  <a:pt x="219" y="372"/>
                  <a:pt x="246" y="387"/>
                </a:cubicBezTo>
                <a:cubicBezTo>
                  <a:pt x="210" y="472"/>
                  <a:pt x="210" y="472"/>
                  <a:pt x="210" y="472"/>
                </a:cubicBezTo>
                <a:cubicBezTo>
                  <a:pt x="206" y="471"/>
                  <a:pt x="201" y="471"/>
                  <a:pt x="196" y="471"/>
                </a:cubicBezTo>
                <a:cubicBezTo>
                  <a:pt x="160" y="471"/>
                  <a:pt x="130" y="500"/>
                  <a:pt x="130" y="536"/>
                </a:cubicBezTo>
                <a:cubicBezTo>
                  <a:pt x="130" y="573"/>
                  <a:pt x="160" y="602"/>
                  <a:pt x="196" y="602"/>
                </a:cubicBezTo>
                <a:cubicBezTo>
                  <a:pt x="232" y="602"/>
                  <a:pt x="262" y="573"/>
                  <a:pt x="262" y="536"/>
                </a:cubicBezTo>
                <a:cubicBezTo>
                  <a:pt x="262" y="510"/>
                  <a:pt x="246" y="487"/>
                  <a:pt x="224" y="477"/>
                </a:cubicBezTo>
                <a:cubicBezTo>
                  <a:pt x="258" y="393"/>
                  <a:pt x="258" y="393"/>
                  <a:pt x="258" y="393"/>
                </a:cubicBezTo>
                <a:cubicBezTo>
                  <a:pt x="268" y="396"/>
                  <a:pt x="278" y="398"/>
                  <a:pt x="288" y="398"/>
                </a:cubicBezTo>
                <a:cubicBezTo>
                  <a:pt x="311" y="398"/>
                  <a:pt x="332" y="389"/>
                  <a:pt x="348" y="374"/>
                </a:cubicBezTo>
                <a:cubicBezTo>
                  <a:pt x="580" y="538"/>
                  <a:pt x="580" y="538"/>
                  <a:pt x="580" y="538"/>
                </a:cubicBezTo>
                <a:cubicBezTo>
                  <a:pt x="573" y="548"/>
                  <a:pt x="570" y="560"/>
                  <a:pt x="570" y="572"/>
                </a:cubicBezTo>
                <a:cubicBezTo>
                  <a:pt x="570" y="609"/>
                  <a:pt x="599" y="638"/>
                  <a:pt x="635" y="638"/>
                </a:cubicBezTo>
                <a:cubicBezTo>
                  <a:pt x="672" y="638"/>
                  <a:pt x="701" y="609"/>
                  <a:pt x="701" y="572"/>
                </a:cubicBezTo>
                <a:cubicBezTo>
                  <a:pt x="701" y="536"/>
                  <a:pt x="672" y="507"/>
                  <a:pt x="635" y="507"/>
                </a:cubicBezTo>
                <a:close/>
                <a:moveTo>
                  <a:pt x="498" y="206"/>
                </a:moveTo>
                <a:cubicBezTo>
                  <a:pt x="526" y="206"/>
                  <a:pt x="549" y="229"/>
                  <a:pt x="549" y="258"/>
                </a:cubicBezTo>
                <a:cubicBezTo>
                  <a:pt x="549" y="286"/>
                  <a:pt x="526" y="309"/>
                  <a:pt x="498" y="309"/>
                </a:cubicBezTo>
                <a:cubicBezTo>
                  <a:pt x="473" y="309"/>
                  <a:pt x="453" y="293"/>
                  <a:pt x="448" y="270"/>
                </a:cubicBezTo>
                <a:cubicBezTo>
                  <a:pt x="448" y="270"/>
                  <a:pt x="448" y="270"/>
                  <a:pt x="448" y="270"/>
                </a:cubicBezTo>
                <a:cubicBezTo>
                  <a:pt x="448" y="270"/>
                  <a:pt x="448" y="270"/>
                  <a:pt x="448" y="270"/>
                </a:cubicBezTo>
                <a:cubicBezTo>
                  <a:pt x="447" y="266"/>
                  <a:pt x="446" y="262"/>
                  <a:pt x="446" y="258"/>
                </a:cubicBezTo>
                <a:cubicBezTo>
                  <a:pt x="446" y="229"/>
                  <a:pt x="469" y="206"/>
                  <a:pt x="498" y="206"/>
                </a:cubicBezTo>
                <a:close/>
                <a:moveTo>
                  <a:pt x="352" y="66"/>
                </a:moveTo>
                <a:cubicBezTo>
                  <a:pt x="352" y="37"/>
                  <a:pt x="375" y="14"/>
                  <a:pt x="403" y="14"/>
                </a:cubicBezTo>
                <a:cubicBezTo>
                  <a:pt x="432" y="14"/>
                  <a:pt x="455" y="37"/>
                  <a:pt x="455" y="66"/>
                </a:cubicBezTo>
                <a:cubicBezTo>
                  <a:pt x="455" y="94"/>
                  <a:pt x="432" y="118"/>
                  <a:pt x="403" y="118"/>
                </a:cubicBezTo>
                <a:cubicBezTo>
                  <a:pt x="375" y="118"/>
                  <a:pt x="352" y="94"/>
                  <a:pt x="352" y="66"/>
                </a:cubicBezTo>
                <a:close/>
                <a:moveTo>
                  <a:pt x="65" y="309"/>
                </a:moveTo>
                <a:cubicBezTo>
                  <a:pt x="37" y="309"/>
                  <a:pt x="14" y="286"/>
                  <a:pt x="14" y="258"/>
                </a:cubicBezTo>
                <a:cubicBezTo>
                  <a:pt x="14" y="229"/>
                  <a:pt x="37" y="206"/>
                  <a:pt x="65" y="206"/>
                </a:cubicBezTo>
                <a:cubicBezTo>
                  <a:pt x="94" y="206"/>
                  <a:pt x="117" y="229"/>
                  <a:pt x="117" y="258"/>
                </a:cubicBezTo>
                <a:cubicBezTo>
                  <a:pt x="117" y="286"/>
                  <a:pt x="94" y="309"/>
                  <a:pt x="65" y="309"/>
                </a:cubicBezTo>
                <a:close/>
                <a:moveTo>
                  <a:pt x="248" y="536"/>
                </a:moveTo>
                <a:cubicBezTo>
                  <a:pt x="248" y="565"/>
                  <a:pt x="225" y="588"/>
                  <a:pt x="196" y="588"/>
                </a:cubicBezTo>
                <a:cubicBezTo>
                  <a:pt x="168" y="588"/>
                  <a:pt x="144" y="565"/>
                  <a:pt x="144" y="536"/>
                </a:cubicBezTo>
                <a:cubicBezTo>
                  <a:pt x="144" y="508"/>
                  <a:pt x="168" y="485"/>
                  <a:pt x="196" y="485"/>
                </a:cubicBezTo>
                <a:cubicBezTo>
                  <a:pt x="225" y="485"/>
                  <a:pt x="248" y="508"/>
                  <a:pt x="248" y="536"/>
                </a:cubicBezTo>
                <a:close/>
                <a:moveTo>
                  <a:pt x="215" y="311"/>
                </a:moveTo>
                <a:cubicBezTo>
                  <a:pt x="215" y="270"/>
                  <a:pt x="248" y="237"/>
                  <a:pt x="288" y="237"/>
                </a:cubicBezTo>
                <a:cubicBezTo>
                  <a:pt x="328" y="237"/>
                  <a:pt x="361" y="270"/>
                  <a:pt x="361" y="311"/>
                </a:cubicBezTo>
                <a:cubicBezTo>
                  <a:pt x="361" y="351"/>
                  <a:pt x="328" y="384"/>
                  <a:pt x="288" y="384"/>
                </a:cubicBezTo>
                <a:cubicBezTo>
                  <a:pt x="248" y="384"/>
                  <a:pt x="215" y="351"/>
                  <a:pt x="215" y="311"/>
                </a:cubicBezTo>
                <a:close/>
                <a:moveTo>
                  <a:pt x="635" y="624"/>
                </a:moveTo>
                <a:cubicBezTo>
                  <a:pt x="607" y="624"/>
                  <a:pt x="584" y="601"/>
                  <a:pt x="584" y="572"/>
                </a:cubicBezTo>
                <a:cubicBezTo>
                  <a:pt x="584" y="544"/>
                  <a:pt x="607" y="521"/>
                  <a:pt x="635" y="521"/>
                </a:cubicBezTo>
                <a:cubicBezTo>
                  <a:pt x="664" y="521"/>
                  <a:pt x="687" y="544"/>
                  <a:pt x="687" y="572"/>
                </a:cubicBezTo>
                <a:cubicBezTo>
                  <a:pt x="687" y="601"/>
                  <a:pt x="664" y="624"/>
                  <a:pt x="635" y="62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1219140"/>
            <a:endParaRPr lang="en-US" sz="2400" dirty="0">
              <a:solidFill>
                <a:srgbClr val="57565A"/>
              </a:solidFill>
              <a:latin typeface="Calibri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AC09120-6680-2C80-E615-723D23E105F7}"/>
              </a:ext>
            </a:extLst>
          </p:cNvPr>
          <p:cNvSpPr txBox="1"/>
          <p:nvPr/>
        </p:nvSpPr>
        <p:spPr>
          <a:xfrm>
            <a:off x="483164" y="3650735"/>
            <a:ext cx="2119189" cy="667490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defTabSz="1219140">
              <a:lnSpc>
                <a:spcPct val="89000"/>
              </a:lnSpc>
            </a:pPr>
            <a:r>
              <a:rPr lang="en-US" sz="1400" dirty="0">
                <a:solidFill>
                  <a:srgbClr val="57565A">
                    <a:lumMod val="75000"/>
                  </a:srgbClr>
                </a:solidFill>
                <a:latin typeface="+mj-lt"/>
                <a:cs typeface="Calibri" panose="020F0502020204030204" pitchFamily="34" charset="0"/>
              </a:rPr>
              <a:t>Requirement Analysis &amp;</a:t>
            </a:r>
          </a:p>
          <a:p>
            <a:pPr defTabSz="1219140">
              <a:lnSpc>
                <a:spcPct val="89000"/>
              </a:lnSpc>
            </a:pPr>
            <a:r>
              <a:rPr lang="en-US" sz="1400" dirty="0">
                <a:solidFill>
                  <a:srgbClr val="57565A">
                    <a:lumMod val="75000"/>
                  </a:srgbClr>
                </a:solidFill>
                <a:latin typeface="+mj-lt"/>
                <a:cs typeface="Calibri" panose="020F0502020204030204" pitchFamily="34" charset="0"/>
              </a:rPr>
              <a:t>Questionnaire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D3E4F8-3D78-BB9D-3245-40B41F0F2D42}"/>
              </a:ext>
            </a:extLst>
          </p:cNvPr>
          <p:cNvSpPr txBox="1"/>
          <p:nvPr/>
        </p:nvSpPr>
        <p:spPr>
          <a:xfrm>
            <a:off x="2602353" y="3668083"/>
            <a:ext cx="2061883" cy="175026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defTabSz="1219140">
              <a:lnSpc>
                <a:spcPct val="89000"/>
              </a:lnSpc>
            </a:pPr>
            <a:r>
              <a:rPr lang="en-US" sz="1400" dirty="0">
                <a:solidFill>
                  <a:srgbClr val="57565A">
                    <a:lumMod val="75000"/>
                  </a:srgbClr>
                </a:solidFill>
                <a:latin typeface="+mj-lt"/>
                <a:cs typeface="Calibri" panose="020F0502020204030204" pitchFamily="34" charset="0"/>
              </a:rPr>
              <a:t>Data Validation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CEBA32D-F4E3-9B8C-0CA2-16A229AE890C}"/>
              </a:ext>
            </a:extLst>
          </p:cNvPr>
          <p:cNvSpPr txBox="1"/>
          <p:nvPr/>
        </p:nvSpPr>
        <p:spPr>
          <a:xfrm>
            <a:off x="4508989" y="3658055"/>
            <a:ext cx="2100496" cy="667490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defTabSz="1219140">
              <a:lnSpc>
                <a:spcPct val="89000"/>
              </a:lnSpc>
            </a:pPr>
            <a:r>
              <a:rPr lang="en-US" sz="1400" dirty="0">
                <a:solidFill>
                  <a:srgbClr val="57565A">
                    <a:lumMod val="75000"/>
                  </a:srgbClr>
                </a:solidFill>
                <a:latin typeface="+mj-lt"/>
                <a:cs typeface="Calibri" panose="020F0502020204030204" pitchFamily="34" charset="0"/>
              </a:rPr>
              <a:t>Data Loading ,Transform &amp; Modelling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CD51555-0116-9FA3-6824-36684F2B3868}"/>
              </a:ext>
            </a:extLst>
          </p:cNvPr>
          <p:cNvSpPr txBox="1"/>
          <p:nvPr/>
        </p:nvSpPr>
        <p:spPr>
          <a:xfrm>
            <a:off x="6111950" y="3613570"/>
            <a:ext cx="2077003" cy="28405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defTabSz="1219140">
              <a:lnSpc>
                <a:spcPct val="89000"/>
              </a:lnSpc>
            </a:pPr>
            <a:r>
              <a:rPr lang="en-US" sz="1400" dirty="0">
                <a:solidFill>
                  <a:srgbClr val="57565A">
                    <a:lumMod val="75000"/>
                  </a:srgbClr>
                </a:solidFill>
                <a:latin typeface="+mj-lt"/>
                <a:cs typeface="Calibri" panose="020F0502020204030204" pitchFamily="34" charset="0"/>
              </a:rPr>
              <a:t>Power BI Objects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6E782E4-E7A9-591C-6C81-EDBB64DE781B}"/>
              </a:ext>
            </a:extLst>
          </p:cNvPr>
          <p:cNvSpPr txBox="1"/>
          <p:nvPr/>
        </p:nvSpPr>
        <p:spPr>
          <a:xfrm>
            <a:off x="8009519" y="3707749"/>
            <a:ext cx="1961215" cy="284051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defTabSz="1219140">
              <a:lnSpc>
                <a:spcPct val="89000"/>
              </a:lnSpc>
            </a:pPr>
            <a:r>
              <a:rPr lang="en-US" sz="1400" dirty="0">
                <a:solidFill>
                  <a:srgbClr val="57565A">
                    <a:lumMod val="75000"/>
                  </a:srgbClr>
                </a:solidFill>
                <a:latin typeface="+mj-lt"/>
                <a:cs typeface="Calibri" panose="020F0502020204030204" pitchFamily="34" charset="0"/>
              </a:rPr>
              <a:t>Report Creation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F10115A-4AFD-96E0-6754-5106B20FD10C}"/>
              </a:ext>
            </a:extLst>
          </p:cNvPr>
          <p:cNvSpPr txBox="1"/>
          <p:nvPr/>
        </p:nvSpPr>
        <p:spPr>
          <a:xfrm>
            <a:off x="9913998" y="3799848"/>
            <a:ext cx="2125323" cy="28405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defTabSz="1219140">
              <a:lnSpc>
                <a:spcPct val="89000"/>
              </a:lnSpc>
            </a:pPr>
            <a:r>
              <a:rPr lang="en-US" sz="1400" dirty="0">
                <a:solidFill>
                  <a:srgbClr val="57565A">
                    <a:lumMod val="75000"/>
                  </a:srgbClr>
                </a:solidFill>
                <a:latin typeface="+mj-lt"/>
                <a:cs typeface="Calibri" panose="020F0502020204030204" pitchFamily="34" charset="0"/>
              </a:rPr>
              <a:t>Unit testing </a:t>
            </a:r>
          </a:p>
        </p:txBody>
      </p:sp>
    </p:spTree>
    <p:extLst>
      <p:ext uri="{BB962C8B-B14F-4D97-AF65-F5344CB8AC3E}">
        <p14:creationId xmlns:p14="http://schemas.microsoft.com/office/powerpoint/2010/main" val="158441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DEFA787-3577-3C3C-FFC0-5FED4423A2B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Requirement Analysis and Questionnaire</a:t>
            </a:r>
          </a:p>
          <a:p>
            <a:endParaRPr lang="en-US" dirty="0"/>
          </a:p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BB8FFC-67EB-406C-4FB1-2A4535845C5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03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274641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1DA087EC-B247-A11F-C54C-83DDD35873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6149" y="478104"/>
            <a:ext cx="11173125" cy="671513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Requirement Analysis and Questionnaire</a:t>
            </a:r>
            <a:br>
              <a:rPr lang="en-US" dirty="0">
                <a:solidFill>
                  <a:schemeClr val="tx1"/>
                </a:solidFill>
              </a:rPr>
            </a:br>
            <a:endParaRPr lang="en-IN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C3F792-4FE4-70D0-B6D2-F11AA0F959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>
              <a:lnSpc>
                <a:spcPct val="120000"/>
              </a:lnSpc>
            </a:pPr>
            <a:endParaRPr lang="en-US" sz="6400" dirty="0"/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899AEFB-830F-F8E6-C416-94F9D412FD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1099" y="813860"/>
            <a:ext cx="9363075" cy="5806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19205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DEFA787-3577-3C3C-FFC0-5FED4423A2B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Data Validation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/>
          </a:p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BB8FFC-67EB-406C-4FB1-2A4535845C5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04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847918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ection Slides">
  <a:themeElements>
    <a:clrScheme name="Infocepts Color Theme">
      <a:dk1>
        <a:srgbClr val="1B1626"/>
      </a:dk1>
      <a:lt1>
        <a:sysClr val="window" lastClr="FFFFFF"/>
      </a:lt1>
      <a:dk2>
        <a:srgbClr val="889DAC"/>
      </a:dk2>
      <a:lt2>
        <a:srgbClr val="E0E2EF"/>
      </a:lt2>
      <a:accent1>
        <a:srgbClr val="6F2A7F"/>
      </a:accent1>
      <a:accent2>
        <a:srgbClr val="3775F5"/>
      </a:accent2>
      <a:accent3>
        <a:srgbClr val="34C754"/>
      </a:accent3>
      <a:accent4>
        <a:srgbClr val="F4BD2D"/>
      </a:accent4>
      <a:accent5>
        <a:srgbClr val="F07624"/>
      </a:accent5>
      <a:accent6>
        <a:srgbClr val="DA3126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lnSpc>
            <a:spcPct val="120000"/>
          </a:lnSpc>
          <a:defRPr sz="2000" dirty="0" err="1" smtClean="0">
            <a:solidFill>
              <a:schemeClr val="bg1">
                <a:lumMod val="10000"/>
              </a:schemeClr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Infocepts Presentation Template_July 2023" id="{07338E79-E4E9-4F11-93B9-F942392AAD3B}" vid="{6A3192EE-34E8-48C7-B372-B6DAF121E49B}"/>
    </a:ext>
  </a:extLst>
</a:theme>
</file>

<file path=ppt/theme/theme3.xml><?xml version="1.0" encoding="utf-8"?>
<a:theme xmlns:a="http://schemas.openxmlformats.org/drawingml/2006/main" name="Content Slides">
  <a:themeElements>
    <a:clrScheme name="Custom 1">
      <a:dk1>
        <a:srgbClr val="1B1626"/>
      </a:dk1>
      <a:lt1>
        <a:sysClr val="window" lastClr="FFFFFF"/>
      </a:lt1>
      <a:dk2>
        <a:srgbClr val="889DAC"/>
      </a:dk2>
      <a:lt2>
        <a:srgbClr val="E0E2EF"/>
      </a:lt2>
      <a:accent1>
        <a:srgbClr val="6F2A7F"/>
      </a:accent1>
      <a:accent2>
        <a:srgbClr val="3775F5"/>
      </a:accent2>
      <a:accent3>
        <a:srgbClr val="34C754"/>
      </a:accent3>
      <a:accent4>
        <a:srgbClr val="F4BD2D"/>
      </a:accent4>
      <a:accent5>
        <a:srgbClr val="F07624"/>
      </a:accent5>
      <a:accent6>
        <a:srgbClr val="DA3126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lnSpc>
            <a:spcPct val="120000"/>
          </a:lnSpc>
          <a:defRPr sz="2000" dirty="0" err="1" smtClean="0">
            <a:solidFill>
              <a:schemeClr val="bg1">
                <a:lumMod val="10000"/>
              </a:schemeClr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Infocepts Presentation Template_July 2023" id="{07338E79-E4E9-4F11-93B9-F942392AAD3B}" vid="{74B0DE01-AC66-4B0D-A8DF-3577958194AC}"/>
    </a:ext>
  </a:extLst>
</a:theme>
</file>

<file path=ppt/theme/theme4.xml><?xml version="1.0" encoding="utf-8"?>
<a:theme xmlns:a="http://schemas.openxmlformats.org/drawingml/2006/main" name="1_Content Slides">
  <a:themeElements>
    <a:clrScheme name="Infocepts Color Theme">
      <a:dk1>
        <a:srgbClr val="1B1626"/>
      </a:dk1>
      <a:lt1>
        <a:sysClr val="window" lastClr="FFFFFF"/>
      </a:lt1>
      <a:dk2>
        <a:srgbClr val="889DAC"/>
      </a:dk2>
      <a:lt2>
        <a:srgbClr val="E0E2EF"/>
      </a:lt2>
      <a:accent1>
        <a:srgbClr val="6F2A7F"/>
      </a:accent1>
      <a:accent2>
        <a:srgbClr val="3775F5"/>
      </a:accent2>
      <a:accent3>
        <a:srgbClr val="34C754"/>
      </a:accent3>
      <a:accent4>
        <a:srgbClr val="F4BD2D"/>
      </a:accent4>
      <a:accent5>
        <a:srgbClr val="F07624"/>
      </a:accent5>
      <a:accent6>
        <a:srgbClr val="DA3126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lnSpc>
            <a:spcPct val="120000"/>
          </a:lnSpc>
          <a:defRPr sz="2000" dirty="0" err="1" smtClean="0">
            <a:solidFill>
              <a:schemeClr val="bg1">
                <a:lumMod val="10000"/>
              </a:schemeClr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Infocepts PPT Template_July2023" id="{FDB9698E-C122-466C-9BD7-AC4699A5F4C3}" vid="{B041B40B-A62A-4E5C-8703-9CB8258AE7D3}"/>
    </a:ext>
  </a:extLst>
</a:theme>
</file>

<file path=ppt/theme/theme5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217</TotalTime>
  <Words>390</Words>
  <Application>Microsoft Office PowerPoint</Application>
  <PresentationFormat>Widescreen</PresentationFormat>
  <Paragraphs>77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25</vt:i4>
      </vt:variant>
    </vt:vector>
  </HeadingPairs>
  <TitlesOfParts>
    <vt:vector size="35" baseType="lpstr">
      <vt:lpstr>Arial</vt:lpstr>
      <vt:lpstr>Calibri</vt:lpstr>
      <vt:lpstr>Calibri Light</vt:lpstr>
      <vt:lpstr>Century Gothic</vt:lpstr>
      <vt:lpstr>Wingdings</vt:lpstr>
      <vt:lpstr>Office Theme</vt:lpstr>
      <vt:lpstr>Section Slides</vt:lpstr>
      <vt:lpstr>Content Slides</vt:lpstr>
      <vt:lpstr>1_Content Slides</vt:lpstr>
      <vt:lpstr>1_Office Theme</vt:lpstr>
      <vt:lpstr>ADVENTURE WORKS PROJECT</vt:lpstr>
      <vt:lpstr>Agenda</vt:lpstr>
      <vt:lpstr>PowerPoint Presentation</vt:lpstr>
      <vt:lpstr>Objective</vt:lpstr>
      <vt:lpstr>PowerPoint Presentation</vt:lpstr>
      <vt:lpstr>APPROACH</vt:lpstr>
      <vt:lpstr>PowerPoint Presentation</vt:lpstr>
      <vt:lpstr>Requirement Analysis and Questionnaire </vt:lpstr>
      <vt:lpstr>PowerPoint Presentation</vt:lpstr>
      <vt:lpstr>Data Validation </vt:lpstr>
      <vt:lpstr>PowerPoint Presentation</vt:lpstr>
      <vt:lpstr>Data Loading &amp; Transformation</vt:lpstr>
      <vt:lpstr>Data Modelling </vt:lpstr>
      <vt:lpstr>PowerPoint Presentation</vt:lpstr>
      <vt:lpstr>Power Bi Project and Objects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Data testing </vt:lpstr>
      <vt:lpstr>PowerPoint Presentation</vt:lpstr>
      <vt:lpstr>Issues Faced &amp; Lessons Learnt 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ADVENTURE WORKS PROJECT</dc:title>
  <dc:creator>Pratishtha  Sharma</dc:creator>
  <cp:lastModifiedBy>Pratishtha  Sharma</cp:lastModifiedBy>
  <cp:revision>2</cp:revision>
  <dcterms:created xsi:type="dcterms:W3CDTF">2023-07-20T09:10:51Z</dcterms:created>
  <dcterms:modified xsi:type="dcterms:W3CDTF">2023-07-20T12:48:16Z</dcterms:modified>
</cp:coreProperties>
</file>