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2" r:id="rId4"/>
    <p:sldId id="257" r:id="rId5"/>
    <p:sldId id="263" r:id="rId6"/>
    <p:sldId id="276" r:id="rId7"/>
    <p:sldId id="265" r:id="rId8"/>
    <p:sldId id="258" r:id="rId9"/>
    <p:sldId id="270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943" autoAdjust="0"/>
  </p:normalViewPr>
  <p:slideViewPr>
    <p:cSldViewPr snapToGrid="0">
      <p:cViewPr>
        <p:scale>
          <a:sx n="70" d="100"/>
          <a:sy n="70" d="100"/>
        </p:scale>
        <p:origin x="-816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0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0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4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2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2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2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9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8A1A54-ECE5-4802-881D-11AE11A65C63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0666CB-33E6-4BC6-AF34-89A70BC1D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0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35520-EDF6-8881-489A-51E7D81F2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625" y="1500236"/>
            <a:ext cx="9538252" cy="2365514"/>
          </a:xfrm>
        </p:spPr>
        <p:txBody>
          <a:bodyPr>
            <a:noAutofit/>
          </a:bodyPr>
          <a:lstStyle/>
          <a:p>
            <a:pPr algn="ctr"/>
            <a:r>
              <a:rPr lang="en-IN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</a:t>
            </a:r>
            <a: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b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B1F32D-A1BF-E6DC-551E-6A7FE532F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926" y="5867128"/>
            <a:ext cx="5358828" cy="670150"/>
          </a:xfrm>
        </p:spPr>
        <p:txBody>
          <a:bodyPr>
            <a:noAutofit/>
          </a:bodyPr>
          <a:lstStyle/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By:- </a:t>
            </a:r>
            <a:r>
              <a:rPr lang="en-I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Dhruvin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Krinal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Pratibha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8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63" y="290015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Software Testing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352" y="2197290"/>
            <a:ext cx="74243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  <a:p>
            <a:pPr marL="342900" indent="-342900"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  <a:p>
            <a:pPr marL="342900" indent="-342900"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pPr marL="342900" indent="-342900"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pPr marL="342900" indent="-342900"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5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hank You Images – Browse 286,324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Thank You Images – Browse 286,324 Stock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1"/>
            <a:ext cx="12192000" cy="68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00CFC-2287-5F24-E4AB-DC7F4F54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37" y="546846"/>
            <a:ext cx="10018713" cy="959224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48B032-F765-8F63-7E61-DCEC524E5B37}"/>
              </a:ext>
            </a:extLst>
          </p:cNvPr>
          <p:cNvSpPr txBox="1"/>
          <p:nvPr/>
        </p:nvSpPr>
        <p:spPr>
          <a:xfrm>
            <a:off x="1128081" y="2326677"/>
            <a:ext cx="689385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Trends in Software Testing</a:t>
            </a:r>
          </a:p>
          <a:p>
            <a:pPr marL="514350" indent="-514350"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Trends in Software Testing</a:t>
            </a:r>
          </a:p>
          <a:p>
            <a:pPr marL="514350" indent="-514350">
              <a:buAutoNum type="arabicPeriod"/>
            </a:pPr>
            <a:r>
              <a:rPr lang="en-I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 </a:t>
            </a:r>
          </a:p>
          <a:p>
            <a:pPr marL="514350" indent="-514350">
              <a:buAutoNum type="arabicPeriod"/>
            </a:pP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86" y="2217495"/>
            <a:ext cx="3342563" cy="31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7085EA5-62B8-0A00-0FD1-61CBAFD17613}"/>
              </a:ext>
            </a:extLst>
          </p:cNvPr>
          <p:cNvSpPr txBox="1">
            <a:spLocks/>
          </p:cNvSpPr>
          <p:nvPr/>
        </p:nvSpPr>
        <p:spPr>
          <a:xfrm>
            <a:off x="1353117" y="752256"/>
            <a:ext cx="10173845" cy="12423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TRENDS IN SOFTWARE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4A351D-57C5-2331-CD56-98DD42FE47A5}"/>
              </a:ext>
            </a:extLst>
          </p:cNvPr>
          <p:cNvSpPr txBox="1"/>
          <p:nvPr/>
        </p:nvSpPr>
        <p:spPr>
          <a:xfrm>
            <a:off x="6545709" y="2756848"/>
            <a:ext cx="48365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DevOps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9" y="2661312"/>
            <a:ext cx="4075848" cy="25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82DAC9-2FE8-8457-D175-CA34E32DDDBA}"/>
              </a:ext>
            </a:extLst>
          </p:cNvPr>
          <p:cNvSpPr txBox="1"/>
          <p:nvPr/>
        </p:nvSpPr>
        <p:spPr>
          <a:xfrm>
            <a:off x="1772239" y="1985687"/>
            <a:ext cx="973078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 methodology brings cooperation and communication between development and operations teams, ensuring that software is built and deployed more quickly and with fewer errors.      </a:t>
            </a:r>
          </a:p>
          <a:p>
            <a:endParaRPr lang="en-US" sz="3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 ensuring </a:t>
            </a:r>
            <a:r>
              <a:rPr 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programs are properly tested before being made available.</a:t>
            </a:r>
            <a:endParaRPr lang="en-IN" sz="3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A14777A-7638-1A2C-53BC-DC5261059F45}"/>
              </a:ext>
            </a:extLst>
          </p:cNvPr>
          <p:cNvSpPr txBox="1"/>
          <p:nvPr/>
        </p:nvSpPr>
        <p:spPr>
          <a:xfrm>
            <a:off x="3316941" y="869576"/>
            <a:ext cx="65890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DEVOPS</a:t>
            </a:r>
          </a:p>
        </p:txBody>
      </p:sp>
    </p:spTree>
    <p:extLst>
      <p:ext uri="{BB962C8B-B14F-4D97-AF65-F5344CB8AC3E}">
        <p14:creationId xmlns:p14="http://schemas.microsoft.com/office/powerpoint/2010/main" val="367617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578C866-1B3A-831B-9686-59F1DC130B1F}"/>
              </a:ext>
            </a:extLst>
          </p:cNvPr>
          <p:cNvSpPr txBox="1"/>
          <p:nvPr/>
        </p:nvSpPr>
        <p:spPr>
          <a:xfrm>
            <a:off x="1508647" y="1446705"/>
            <a:ext cx="55881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becoming vital to software testing, freeing testers to work on more challenging and innovative projects.</a:t>
            </a:r>
          </a:p>
          <a:p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of software testing tasks are already automated, according to a Capgemini report, and this number is projected to rise over the next several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275582-40A5-F729-0EE4-5E71E03265D7}"/>
              </a:ext>
            </a:extLst>
          </p:cNvPr>
          <p:cNvSpPr txBox="1"/>
          <p:nvPr/>
        </p:nvSpPr>
        <p:spPr>
          <a:xfrm>
            <a:off x="3406592" y="530657"/>
            <a:ext cx="62932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AUTOMATION</a:t>
            </a:r>
          </a:p>
        </p:txBody>
      </p:sp>
      <p:sp>
        <p:nvSpPr>
          <p:cNvPr id="2" name="AutoShape 2" descr="Increasing automation level. 343579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6" y="2108120"/>
            <a:ext cx="4625972" cy="30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RUNAL\Desktop\Agil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2" y="1569493"/>
            <a:ext cx="9307764" cy="49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4964" y="491320"/>
            <a:ext cx="69194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7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E80C12-9EAB-0C22-320F-4FBA20C2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910F0-D8E0-1D6E-D292-B6955A03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2222"/>
            <a:ext cx="10018713" cy="100385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TRENDS IN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04ABC-6558-148A-0E82-978E2D0D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01" y="1583141"/>
            <a:ext cx="5059789" cy="47599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Machine Learning (ML) in testing.</a:t>
            </a:r>
          </a:p>
          <a:p>
            <a:pPr>
              <a:buClrTx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(AI-driven synthetic data)</a:t>
            </a:r>
          </a:p>
          <a:p>
            <a:pPr>
              <a:buClrTx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Process Automation (RPA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52" y="2278181"/>
            <a:ext cx="5128079" cy="29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571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4817" y="627797"/>
            <a:ext cx="61960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6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348</TotalTime>
  <Words>181</Words>
  <Application>Microsoft Office PowerPoint</Application>
  <PresentationFormat>Custom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TRENDS IN SOFTWARE TESTING  AND JOB DESCRIPTION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 TRENDS IN SOFTWARE TESTING</vt:lpstr>
      <vt:lpstr>PowerPoint Presentation</vt:lpstr>
      <vt:lpstr>Roles In Software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AND UPCOMING TRENDS IN  SOFTWARE TESTING AND TALK ABOUT JD(JOB DESCRIPTION) AND SKILLS REQUIRED</dc:title>
  <dc:creator>Anil Maher</dc:creator>
  <cp:lastModifiedBy>KRUNAL</cp:lastModifiedBy>
  <cp:revision>42</cp:revision>
  <dcterms:created xsi:type="dcterms:W3CDTF">2024-04-26T05:36:05Z</dcterms:created>
  <dcterms:modified xsi:type="dcterms:W3CDTF">2024-04-27T04:58:43Z</dcterms:modified>
</cp:coreProperties>
</file>