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94ee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2" name="Google Shape;52;gba94ee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94ee41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8" name="Google Shape;58;gba94ee41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94ee4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5" name="Google Shape;65;gba94ee4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94ee41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2" name="Google Shape;72;gba94ee41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71150" y="2323200"/>
            <a:ext cx="4674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FFFFFF"/>
                </a:solidFill>
              </a:rPr>
              <a:t>TRX RUNNER GAME</a:t>
            </a:r>
            <a:endParaRPr sz="2900" dirty="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17750" y="2295600"/>
            <a:ext cx="4090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&lt;iframe src="https://editor.p5js.org/9998820949/embed/zcRGe_GE8"&gt;&lt;/iframe&gt;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809694" y="2008614"/>
            <a:ext cx="52202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IN THAT PROJECT,I LEARNT HOW TO USE FRAME CONUT,MODULO, ADD SOUND ,GAME ADAPTIVITY,TO MAKE IT PLAY IN SMARTPHONES,TO MAKE GROUPS,,WINDOWWIDTH,WINDOW HEIGHT,HOW TOUSE GRAVITY,MATH MODULE,TO RESET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GAME,SOLVE BUGS ,TO CHANGE ANIMATION,TOUCHES,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SCORING PART ,RANDOM CASE ,BREAK,INVISIBLE GROUND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,AUTOMTIC TREX RUNNER GAME,CONSOLE LOG,SET COLLIDER,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TO MAKE A WOUNDERFUL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INTERESTING COLORFUL TREX RUNNER GAME </a:t>
            </a:r>
            <a:endParaRPr lang="en-US" sz="1600" dirty="0">
              <a:solidFill>
                <a:srgbClr val="FFFFFF"/>
              </a:solidFill>
              <a:highlight>
                <a:srgbClr val="000000"/>
              </a:highlight>
              <a:latin typeface="Bradley Hand ITC" panose="03070402050302030203" pitchFamily="66" charset="0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Bradley Hand ITC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shristi</dc:creator>
  <cp:lastModifiedBy>shristi</cp:lastModifiedBy>
  <cp:revision>4</cp:revision>
  <dcterms:modified xsi:type="dcterms:W3CDTF">2021-04-04T05:13:24Z</dcterms:modified>
</cp:coreProperties>
</file>