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0"/>
  </p:notesMasterIdLst>
  <p:handoutMasterIdLst>
    <p:handoutMasterId r:id="rId11"/>
  </p:handoutMasterIdLst>
  <p:sldIdLst>
    <p:sldId id="312" r:id="rId5"/>
    <p:sldId id="282" r:id="rId6"/>
    <p:sldId id="318" r:id="rId7"/>
    <p:sldId id="321" r:id="rId8"/>
    <p:sldId id="297" r:id="rId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8C8C"/>
    <a:srgbClr val="202C8F"/>
    <a:srgbClr val="FDFBF6"/>
    <a:srgbClr val="AAC4E9"/>
    <a:srgbClr val="F5CDCE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1636" y="357944"/>
            <a:ext cx="6392421" cy="3831221"/>
          </a:xfrm>
        </p:spPr>
        <p:txBody>
          <a:bodyPr anchor="ctr"/>
          <a:lstStyle/>
          <a:p>
            <a:r>
              <a:rPr lang="en-US" dirty="0">
                <a:solidFill>
                  <a:srgbClr val="DF8C8C"/>
                </a:solidFill>
              </a:rPr>
              <a:t>MODULE-1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PERSONAL</a:t>
            </a:r>
            <a:br>
              <a:rPr lang="en-US" dirty="0"/>
            </a:br>
            <a:r>
              <a:rPr lang="en-US" dirty="0"/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592" y="639097"/>
            <a:ext cx="8083447" cy="915258"/>
          </a:xfrm>
        </p:spPr>
        <p:txBody>
          <a:bodyPr/>
          <a:lstStyle/>
          <a:p>
            <a:r>
              <a:rPr lang="en-IN" sz="3400" dirty="0"/>
              <a:t>Briefly introduce yourself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42578" y="2008060"/>
            <a:ext cx="8083447" cy="4048611"/>
          </a:xfrm>
        </p:spPr>
        <p:txBody>
          <a:bodyPr>
            <a:normAutofit fontScale="92500"/>
          </a:bodyPr>
          <a:lstStyle/>
          <a:p>
            <a:r>
              <a:rPr lang="en-US" dirty="0"/>
              <a:t>My name is Pratik Parmar.</a:t>
            </a:r>
          </a:p>
          <a:p>
            <a:r>
              <a:rPr lang="en-US" dirty="0"/>
              <a:t>My Hometown is Rajkot.</a:t>
            </a:r>
          </a:p>
          <a:p>
            <a:r>
              <a:rPr lang="en-US" dirty="0"/>
              <a:t>I Studied in BE Mechanical from Marwadi University.</a:t>
            </a:r>
          </a:p>
          <a:p>
            <a:r>
              <a:rPr lang="en-US" dirty="0"/>
              <a:t>After done my study I started my first job in Balaji Multiflex pvt. Ltd. As supervisor. Which is located in Rajkot.</a:t>
            </a:r>
          </a:p>
          <a:p>
            <a:r>
              <a:rPr lang="en-US" dirty="0"/>
              <a:t>After two years I leave that job some personal issues and some physical injuries.</a:t>
            </a:r>
          </a:p>
          <a:p>
            <a:r>
              <a:rPr lang="en-US" dirty="0"/>
              <a:t>After leave that job I was searching about IT field and my friends also suggested me for start career in IT filed.</a:t>
            </a:r>
          </a:p>
          <a:p>
            <a:r>
              <a:rPr lang="en-US" dirty="0"/>
              <a:t>One day I was go at tops technologies and they suggested me, you have to start learning about Frontend Development.</a:t>
            </a:r>
          </a:p>
          <a:p>
            <a:r>
              <a:rPr lang="en-US" dirty="0"/>
              <a:t>That day I got admission in Tops technologies and I started to learn about Frontend Developing.</a:t>
            </a:r>
          </a:p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7" y="550883"/>
            <a:ext cx="7649496" cy="1012782"/>
          </a:xfrm>
        </p:spPr>
        <p:txBody>
          <a:bodyPr/>
          <a:lstStyle/>
          <a:p>
            <a:r>
              <a:rPr lang="en-IN" sz="2800" dirty="0"/>
              <a:t>Mention key personality traits</a:t>
            </a: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96413" y="1977830"/>
            <a:ext cx="6903076" cy="372181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 have positive attitude and I have sincere personality.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 have good concentrator which helps me stay focused while I am doing 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 am very punctual person ,I done my all work on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381F30A7-587D-737E-7540-2F48CBF74AB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-495" b="28671"/>
          <a:stretch/>
        </p:blipFill>
        <p:spPr>
          <a:xfrm>
            <a:off x="8989454" y="3405189"/>
            <a:ext cx="3202546" cy="3452811"/>
          </a:xfrm>
        </p:spPr>
      </p:pic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sz="2800" dirty="0"/>
              <a:t>Explain your interest in technology and why you chose this career path. 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9638546" cy="3961593"/>
          </a:xfrm>
        </p:spPr>
        <p:txBody>
          <a:bodyPr>
            <a:normAutofit/>
          </a:bodyPr>
          <a:lstStyle/>
          <a:p>
            <a:r>
              <a:rPr lang="en-US" dirty="0"/>
              <a:t>I am interested in designing and developing and I also like to do creative work and I feel excited about designing.</a:t>
            </a:r>
          </a:p>
          <a:p>
            <a:r>
              <a:rPr lang="en-US" dirty="0"/>
              <a:t>I am interested in designing that’s why I started my career in IT field(Frontend).</a:t>
            </a:r>
          </a:p>
          <a:p>
            <a:r>
              <a:rPr lang="en-US" dirty="0"/>
              <a:t>I chose IT field because IT filed growth is very good and Our personality growth is also good in atmosphere of IT filed.</a:t>
            </a:r>
          </a:p>
          <a:p>
            <a:r>
              <a:rPr lang="en-US" dirty="0"/>
              <a:t>IT filed gives us value about our work and talent.</a:t>
            </a:r>
          </a:p>
          <a:p>
            <a:r>
              <a:rPr lang="en-US" dirty="0"/>
              <a:t>So, these are the reasons behind I chose IT filed for my best career.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701291"/>
            <a:ext cx="5715000" cy="272770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sz="2800" dirty="0">
                <a:latin typeface="Harlow Solid Italic" panose="04030604020F02020D02" pitchFamily="82" charset="0"/>
              </a:rPr>
              <a:t>Pratik Parmar</a:t>
            </a:r>
          </a:p>
          <a:p>
            <a:r>
              <a:rPr lang="en-US" dirty="0"/>
              <a:t>+91-8849478730</a:t>
            </a:r>
          </a:p>
          <a:p>
            <a:r>
              <a:rPr lang="en-US" dirty="0"/>
              <a:t>parmarpratik617@gmail.com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{DE175ECF-1AC2-462A-A1C7-D60DEA172172}tf78438558_win32</Template>
  <TotalTime>55</TotalTime>
  <Words>291</Words>
  <Application>Microsoft Office PowerPoint</Application>
  <PresentationFormat>Widescreen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Harlow Solid Italic</vt:lpstr>
      <vt:lpstr>Sabon Next LT</vt:lpstr>
      <vt:lpstr>Custom</vt:lpstr>
      <vt:lpstr>MODULE-1  PERSONAL INFORMATION</vt:lpstr>
      <vt:lpstr>Briefly introduce yourself</vt:lpstr>
      <vt:lpstr>Mention key personality traits</vt:lpstr>
      <vt:lpstr>Explain your interest in technology and why you chose this career path.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MODULE-1  PERSONAL INFORMATION</dc:title>
  <dc:subject/>
  <dc:creator>Pratik Parmar</dc:creator>
  <cp:lastModifiedBy>Pratik Parmar</cp:lastModifiedBy>
  <cp:revision>1</cp:revision>
  <dcterms:created xsi:type="dcterms:W3CDTF">2024-06-01T05:27:57Z</dcterms:created>
  <dcterms:modified xsi:type="dcterms:W3CDTF">2024-06-01T06:23:52Z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