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E3F63-B865-4F3B-AADC-E9080E3800F4}" v="19" dt="2025-02-26T06:11:42.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BHAGAT" userId="9387186d808a2c82" providerId="LiveId" clId="{5C3E3F63-B865-4F3B-AADC-E9080E3800F4}"/>
    <pc:docChg chg="undo custSel addSld modSld">
      <pc:chgData name="PRATIK BHAGAT" userId="9387186d808a2c82" providerId="LiveId" clId="{5C3E3F63-B865-4F3B-AADC-E9080E3800F4}" dt="2025-02-26T06:14:47.282" v="838" actId="20577"/>
      <pc:docMkLst>
        <pc:docMk/>
      </pc:docMkLst>
      <pc:sldChg chg="modSp mod">
        <pc:chgData name="PRATIK BHAGAT" userId="9387186d808a2c82" providerId="LiveId" clId="{5C3E3F63-B865-4F3B-AADC-E9080E3800F4}" dt="2025-02-25T11:55:57.035" v="249" actId="20577"/>
        <pc:sldMkLst>
          <pc:docMk/>
          <pc:sldMk cId="953325580" sldId="256"/>
        </pc:sldMkLst>
        <pc:spChg chg="mod">
          <ac:chgData name="PRATIK BHAGAT" userId="9387186d808a2c82" providerId="LiveId" clId="{5C3E3F63-B865-4F3B-AADC-E9080E3800F4}" dt="2025-02-25T11:55:57.035" v="249" actId="20577"/>
          <ac:spMkLst>
            <pc:docMk/>
            <pc:sldMk cId="953325580" sldId="256"/>
            <ac:spMk id="2" creationId="{A8A11E26-4C38-41A6-9857-11032CEECD80}"/>
          </ac:spMkLst>
        </pc:spChg>
        <pc:spChg chg="mod">
          <ac:chgData name="PRATIK BHAGAT" userId="9387186d808a2c82" providerId="LiveId" clId="{5C3E3F63-B865-4F3B-AADC-E9080E3800F4}" dt="2025-02-25T08:05:02.028" v="98" actId="20577"/>
          <ac:spMkLst>
            <pc:docMk/>
            <pc:sldMk cId="953325580" sldId="256"/>
            <ac:spMk id="4" creationId="{00000000-0000-0000-0000-000000000000}"/>
          </ac:spMkLst>
        </pc:spChg>
      </pc:sldChg>
      <pc:sldChg chg="modSp mod">
        <pc:chgData name="PRATIK BHAGAT" userId="9387186d808a2c82" providerId="LiveId" clId="{5C3E3F63-B865-4F3B-AADC-E9080E3800F4}" dt="2025-02-25T13:04:58.848" v="255" actId="255"/>
        <pc:sldMkLst>
          <pc:docMk/>
          <pc:sldMk cId="1186421160" sldId="262"/>
        </pc:sldMkLst>
        <pc:spChg chg="mod">
          <ac:chgData name="PRATIK BHAGAT" userId="9387186d808a2c82" providerId="LiveId" clId="{5C3E3F63-B865-4F3B-AADC-E9080E3800F4}" dt="2025-02-25T13:04:58.848" v="255" actId="255"/>
          <ac:spMkLst>
            <pc:docMk/>
            <pc:sldMk cId="1186421160" sldId="262"/>
            <ac:spMk id="2" creationId="{8FEE4A9C-3F57-7DA7-91FD-715C3FB47F93}"/>
          </ac:spMkLst>
        </pc:spChg>
      </pc:sldChg>
      <pc:sldChg chg="addSp delSp modSp mod">
        <pc:chgData name="PRATIK BHAGAT" userId="9387186d808a2c82" providerId="LiveId" clId="{5C3E3F63-B865-4F3B-AADC-E9080E3800F4}" dt="2025-02-26T06:14:47.282" v="838" actId="20577"/>
        <pc:sldMkLst>
          <pc:docMk/>
          <pc:sldMk cId="3210358481" sldId="263"/>
        </pc:sldMkLst>
        <pc:spChg chg="add del mod">
          <ac:chgData name="PRATIK BHAGAT" userId="9387186d808a2c82" providerId="LiveId" clId="{5C3E3F63-B865-4F3B-AADC-E9080E3800F4}" dt="2025-02-26T06:14:47.282" v="838" actId="20577"/>
          <ac:spMkLst>
            <pc:docMk/>
            <pc:sldMk cId="3210358481" sldId="263"/>
            <ac:spMk id="2" creationId="{E041FD9D-DF07-9C37-1E61-1D920E0EF1D4}"/>
          </ac:spMkLst>
        </pc:spChg>
        <pc:spChg chg="add">
          <ac:chgData name="PRATIK BHAGAT" userId="9387186d808a2c82" providerId="LiveId" clId="{5C3E3F63-B865-4F3B-AADC-E9080E3800F4}" dt="2025-02-25T08:29:54.255" v="99"/>
          <ac:spMkLst>
            <pc:docMk/>
            <pc:sldMk cId="3210358481" sldId="263"/>
            <ac:spMk id="3" creationId="{1A4CB50C-3EBD-4770-CA75-DA8A88C2CBCA}"/>
          </ac:spMkLst>
        </pc:spChg>
        <pc:spChg chg="add mod">
          <ac:chgData name="PRATIK BHAGAT" userId="9387186d808a2c82" providerId="LiveId" clId="{5C3E3F63-B865-4F3B-AADC-E9080E3800F4}" dt="2025-02-25T08:31:27.247" v="114"/>
          <ac:spMkLst>
            <pc:docMk/>
            <pc:sldMk cId="3210358481" sldId="263"/>
            <ac:spMk id="4" creationId="{7F32A349-A400-DE2A-F3E2-A3EA18A87FA3}"/>
          </ac:spMkLst>
        </pc:spChg>
        <pc:spChg chg="add">
          <ac:chgData name="PRATIK BHAGAT" userId="9387186d808a2c82" providerId="LiveId" clId="{5C3E3F63-B865-4F3B-AADC-E9080E3800F4}" dt="2025-02-25T11:23:45.565" v="184"/>
          <ac:spMkLst>
            <pc:docMk/>
            <pc:sldMk cId="3210358481" sldId="263"/>
            <ac:spMk id="6" creationId="{03411FFB-2C62-3B02-E9E0-1A3280B96B3A}"/>
          </ac:spMkLst>
        </pc:spChg>
        <pc:spChg chg="add">
          <ac:chgData name="PRATIK BHAGAT" userId="9387186d808a2c82" providerId="LiveId" clId="{5C3E3F63-B865-4F3B-AADC-E9080E3800F4}" dt="2025-02-25T11:23:53.525" v="185"/>
          <ac:spMkLst>
            <pc:docMk/>
            <pc:sldMk cId="3210358481" sldId="263"/>
            <ac:spMk id="7" creationId="{41952FB1-FDD5-FF50-59D9-1C8DDA6293D9}"/>
          </ac:spMkLst>
        </pc:spChg>
      </pc:sldChg>
      <pc:sldChg chg="modSp mod">
        <pc:chgData name="PRATIK BHAGAT" userId="9387186d808a2c82" providerId="LiveId" clId="{5C3E3F63-B865-4F3B-AADC-E9080E3800F4}" dt="2025-02-26T05:25:19.074" v="755" actId="27636"/>
        <pc:sldMkLst>
          <pc:docMk/>
          <pc:sldMk cId="3202024527" sldId="265"/>
        </pc:sldMkLst>
        <pc:spChg chg="mod">
          <ac:chgData name="PRATIK BHAGAT" userId="9387186d808a2c82" providerId="LiveId" clId="{5C3E3F63-B865-4F3B-AADC-E9080E3800F4}" dt="2025-02-26T05:25:19.074" v="755" actId="27636"/>
          <ac:spMkLst>
            <pc:docMk/>
            <pc:sldMk cId="3202024527" sldId="265"/>
            <ac:spMk id="2" creationId="{C4FFAF3C-BA60-9181-132C-C36C403AAEA7}"/>
          </ac:spMkLst>
        </pc:spChg>
      </pc:sldChg>
      <pc:sldChg chg="modSp mod">
        <pc:chgData name="PRATIK BHAGAT" userId="9387186d808a2c82" providerId="LiveId" clId="{5C3E3F63-B865-4F3B-AADC-E9080E3800F4}" dt="2025-02-26T05:26:42.320" v="759" actId="12"/>
        <pc:sldMkLst>
          <pc:docMk/>
          <pc:sldMk cId="614882681" sldId="2146847055"/>
        </pc:sldMkLst>
        <pc:spChg chg="mod">
          <ac:chgData name="PRATIK BHAGAT" userId="9387186d808a2c82" providerId="LiveId" clId="{5C3E3F63-B865-4F3B-AADC-E9080E3800F4}" dt="2025-02-26T05:26:42.320" v="759" actId="12"/>
          <ac:spMkLst>
            <pc:docMk/>
            <pc:sldMk cId="614882681" sldId="2146847055"/>
            <ac:spMk id="3" creationId="{A6638FD1-D00E-E75B-705C-564F06D93D7B}"/>
          </ac:spMkLst>
        </pc:spChg>
      </pc:sldChg>
      <pc:sldChg chg="modSp mod">
        <pc:chgData name="PRATIK BHAGAT" userId="9387186d808a2c82" providerId="LiveId" clId="{5C3E3F63-B865-4F3B-AADC-E9080E3800F4}" dt="2025-02-26T05:26:23.195" v="757" actId="12"/>
        <pc:sldMkLst>
          <pc:docMk/>
          <pc:sldMk cId="3819043843" sldId="2146847057"/>
        </pc:sldMkLst>
        <pc:spChg chg="mod">
          <ac:chgData name="PRATIK BHAGAT" userId="9387186d808a2c82" providerId="LiveId" clId="{5C3E3F63-B865-4F3B-AADC-E9080E3800F4}" dt="2025-02-26T05:26:23.195" v="757" actId="12"/>
          <ac:spMkLst>
            <pc:docMk/>
            <pc:sldMk cId="3819043843" sldId="2146847057"/>
            <ac:spMk id="3" creationId="{AB679E23-F86A-AFA9-FE9C-7F5A518E8198}"/>
          </ac:spMkLst>
        </pc:spChg>
      </pc:sldChg>
      <pc:sldChg chg="addSp delSp modSp mod">
        <pc:chgData name="PRATIK BHAGAT" userId="9387186d808a2c82" providerId="LiveId" clId="{5C3E3F63-B865-4F3B-AADC-E9080E3800F4}" dt="2025-02-26T05:29:25.794" v="765" actId="1076"/>
        <pc:sldMkLst>
          <pc:docMk/>
          <pc:sldMk cId="2083715239" sldId="2146847060"/>
        </pc:sldMkLst>
        <pc:spChg chg="del mod">
          <ac:chgData name="PRATIK BHAGAT" userId="9387186d808a2c82" providerId="LiveId" clId="{5C3E3F63-B865-4F3B-AADC-E9080E3800F4}" dt="2025-02-25T19:11:57.502" v="258"/>
          <ac:spMkLst>
            <pc:docMk/>
            <pc:sldMk cId="2083715239" sldId="2146847060"/>
            <ac:spMk id="3" creationId="{805D7125-AC62-752D-6E68-9EB88BCC631C}"/>
          </ac:spMkLst>
        </pc:spChg>
        <pc:picChg chg="add mod">
          <ac:chgData name="PRATIK BHAGAT" userId="9387186d808a2c82" providerId="LiveId" clId="{5C3E3F63-B865-4F3B-AADC-E9080E3800F4}" dt="2025-02-26T05:29:25.794" v="765" actId="1076"/>
          <ac:picMkLst>
            <pc:docMk/>
            <pc:sldMk cId="2083715239" sldId="2146847060"/>
            <ac:picMk id="5" creationId="{B857CAD5-1818-7429-9528-D445058BECB9}"/>
          </ac:picMkLst>
        </pc:picChg>
        <pc:picChg chg="add del mod">
          <ac:chgData name="PRATIK BHAGAT" userId="9387186d808a2c82" providerId="LiveId" clId="{5C3E3F63-B865-4F3B-AADC-E9080E3800F4}" dt="2025-02-25T19:12:55.720" v="267" actId="478"/>
          <ac:picMkLst>
            <pc:docMk/>
            <pc:sldMk cId="2083715239" sldId="2146847060"/>
            <ac:picMk id="7" creationId="{ADE8D288-47CA-CC7A-2795-9CE6E6D055C7}"/>
          </ac:picMkLst>
        </pc:picChg>
        <pc:picChg chg="add mod">
          <ac:chgData name="PRATIK BHAGAT" userId="9387186d808a2c82" providerId="LiveId" clId="{5C3E3F63-B865-4F3B-AADC-E9080E3800F4}" dt="2025-02-26T05:29:22.535" v="764" actId="1076"/>
          <ac:picMkLst>
            <pc:docMk/>
            <pc:sldMk cId="2083715239" sldId="2146847060"/>
            <ac:picMk id="9" creationId="{DE07B04E-6B5B-A0D1-5144-80BC2D101958}"/>
          </ac:picMkLst>
        </pc:picChg>
        <pc:picChg chg="add del mod">
          <ac:chgData name="PRATIK BHAGAT" userId="9387186d808a2c82" providerId="LiveId" clId="{5C3E3F63-B865-4F3B-AADC-E9080E3800F4}" dt="2025-02-26T05:28:37.591" v="763" actId="478"/>
          <ac:picMkLst>
            <pc:docMk/>
            <pc:sldMk cId="2083715239" sldId="2146847060"/>
            <ac:picMk id="11" creationId="{C7CDF993-5DE7-0FD9-5FE1-B04F71AE1716}"/>
          </ac:picMkLst>
        </pc:picChg>
      </pc:sldChg>
      <pc:sldChg chg="modSp mod">
        <pc:chgData name="PRATIK BHAGAT" userId="9387186d808a2c82" providerId="LiveId" clId="{5C3E3F63-B865-4F3B-AADC-E9080E3800F4}" dt="2025-02-26T05:58:47.244" v="781"/>
        <pc:sldMkLst>
          <pc:docMk/>
          <pc:sldMk cId="2230664768" sldId="2146847061"/>
        </pc:sldMkLst>
        <pc:spChg chg="mod">
          <ac:chgData name="PRATIK BHAGAT" userId="9387186d808a2c82" providerId="LiveId" clId="{5C3E3F63-B865-4F3B-AADC-E9080E3800F4}" dt="2025-02-26T05:58:47.244" v="781"/>
          <ac:spMkLst>
            <pc:docMk/>
            <pc:sldMk cId="2230664768" sldId="2146847061"/>
            <ac:spMk id="3" creationId="{51A299DD-46FA-7866-41D8-C1BFCC2F69DD}"/>
          </ac:spMkLst>
        </pc:spChg>
      </pc:sldChg>
      <pc:sldChg chg="modSp mod">
        <pc:chgData name="PRATIK BHAGAT" userId="9387186d808a2c82" providerId="LiveId" clId="{5C3E3F63-B865-4F3B-AADC-E9080E3800F4}" dt="2025-02-26T05:39:15.471" v="768"/>
        <pc:sldMkLst>
          <pc:docMk/>
          <pc:sldMk cId="4233882376" sldId="2146847062"/>
        </pc:sldMkLst>
        <pc:spChg chg="mod">
          <ac:chgData name="PRATIK BHAGAT" userId="9387186d808a2c82" providerId="LiveId" clId="{5C3E3F63-B865-4F3B-AADC-E9080E3800F4}" dt="2025-02-26T05:39:15.471" v="768"/>
          <ac:spMkLst>
            <pc:docMk/>
            <pc:sldMk cId="4233882376" sldId="2146847062"/>
            <ac:spMk id="3" creationId="{D4974547-DF1B-77BB-E545-9344EDB9AD3F}"/>
          </ac:spMkLst>
        </pc:spChg>
      </pc:sldChg>
      <pc:sldChg chg="addSp delSp modSp new mod">
        <pc:chgData name="PRATIK BHAGAT" userId="9387186d808a2c82" providerId="LiveId" clId="{5C3E3F63-B865-4F3B-AADC-E9080E3800F4}" dt="2025-02-26T05:34:14.439" v="767"/>
        <pc:sldMkLst>
          <pc:docMk/>
          <pc:sldMk cId="4111678903" sldId="2146847063"/>
        </pc:sldMkLst>
        <pc:spChg chg="mod">
          <ac:chgData name="PRATIK BHAGAT" userId="9387186d808a2c82" providerId="LiveId" clId="{5C3E3F63-B865-4F3B-AADC-E9080E3800F4}" dt="2025-02-26T05:27:47.846" v="761"/>
          <ac:spMkLst>
            <pc:docMk/>
            <pc:sldMk cId="4111678903" sldId="2146847063"/>
            <ac:spMk id="2" creationId="{30E0617C-1510-FE73-317A-2CA3AB8DC583}"/>
          </ac:spMkLst>
        </pc:spChg>
        <pc:spChg chg="del">
          <ac:chgData name="PRATIK BHAGAT" userId="9387186d808a2c82" providerId="LiveId" clId="{5C3E3F63-B865-4F3B-AADC-E9080E3800F4}" dt="2025-02-26T05:28:02.788" v="762"/>
          <ac:spMkLst>
            <pc:docMk/>
            <pc:sldMk cId="4111678903" sldId="2146847063"/>
            <ac:spMk id="3" creationId="{9AF876AB-1D0C-E8FB-E6AA-8DFF7EDE4E02}"/>
          </ac:spMkLst>
        </pc:spChg>
        <pc:spChg chg="add del mod">
          <ac:chgData name="PRATIK BHAGAT" userId="9387186d808a2c82" providerId="LiveId" clId="{5C3E3F63-B865-4F3B-AADC-E9080E3800F4}" dt="2025-02-26T05:34:14.439" v="767"/>
          <ac:spMkLst>
            <pc:docMk/>
            <pc:sldMk cId="4111678903" sldId="2146847063"/>
            <ac:spMk id="6" creationId="{D52083E2-000C-CC6B-B03C-B089DC430F43}"/>
          </ac:spMkLst>
        </pc:spChg>
        <pc:picChg chg="add del mod">
          <ac:chgData name="PRATIK BHAGAT" userId="9387186d808a2c82" providerId="LiveId" clId="{5C3E3F63-B865-4F3B-AADC-E9080E3800F4}" dt="2025-02-26T05:34:13.006" v="766" actId="478"/>
          <ac:picMkLst>
            <pc:docMk/>
            <pc:sldMk cId="4111678903" sldId="2146847063"/>
            <ac:picMk id="4" creationId="{A50B99C3-53B5-F1BA-7661-791EE8C8802C}"/>
          </ac:picMkLst>
        </pc:picChg>
        <pc:picChg chg="add mod">
          <ac:chgData name="PRATIK BHAGAT" userId="9387186d808a2c82" providerId="LiveId" clId="{5C3E3F63-B865-4F3B-AADC-E9080E3800F4}" dt="2025-02-26T05:34:14.439" v="767"/>
          <ac:picMkLst>
            <pc:docMk/>
            <pc:sldMk cId="4111678903" sldId="2146847063"/>
            <ac:picMk id="8" creationId="{72E5926F-221B-32FD-590D-DAA8CEDD1E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TIKPRADEEPBHAGAT/Secure-Data-Hiding-in-image-using-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PRATIK PRADEEP BHAGAT.</a:t>
            </a:r>
          </a:p>
          <a:p>
            <a:r>
              <a:rPr lang="en-US" sz="2000" b="1" dirty="0">
                <a:solidFill>
                  <a:schemeClr val="accent1">
                    <a:lumMod val="75000"/>
                  </a:schemeClr>
                </a:solidFill>
                <a:latin typeface="Arial"/>
                <a:cs typeface="Arial"/>
              </a:rPr>
              <a:t>Student Name : PRATIK PRADEEP BHAGAT.</a:t>
            </a:r>
          </a:p>
          <a:p>
            <a:r>
              <a:rPr lang="en-US" sz="2000" b="1" dirty="0">
                <a:solidFill>
                  <a:schemeClr val="accent1">
                    <a:lumMod val="75000"/>
                  </a:schemeClr>
                </a:solidFill>
                <a:latin typeface="Arial"/>
                <a:cs typeface="Arial"/>
              </a:rPr>
              <a:t>College Name &amp; Department : PROF. RAM MEGHE COLLEGE OF ENGINEERING AND MANAGEMENT.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https://github.com/PRATIKPRADEEPBHAGAT/Secure-Data-Hiding-in-image-using-steganography.git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b="1" dirty="0"/>
              <a:t> Enhanced Security:</a:t>
            </a:r>
            <a:endParaRPr lang="en-US" dirty="0"/>
          </a:p>
          <a:p>
            <a:pPr lvl="1">
              <a:buFont typeface="Arial" panose="020B0604020202020204" pitchFamily="34" charset="0"/>
              <a:buChar char="•"/>
            </a:pPr>
            <a:r>
              <a:rPr lang="en-US" b="1" dirty="0"/>
              <a:t>Robustness against Steganalysis:</a:t>
            </a:r>
            <a:r>
              <a:rPr lang="en-US" dirty="0"/>
              <a:t> Future techniques will focus on making steganographic methods more resistant to detection by steganalysis tools. This involves developing algorithms that minimize detectable changes in the image while maximizing data capacity.</a:t>
            </a:r>
          </a:p>
          <a:p>
            <a:pPr lvl="1">
              <a:buFont typeface="Arial" panose="020B0604020202020204" pitchFamily="34" charset="0"/>
              <a:buChar char="•"/>
            </a:pPr>
            <a:r>
              <a:rPr lang="en-US" b="1" dirty="0"/>
              <a:t>Adaptive Steganography:</a:t>
            </a:r>
            <a:r>
              <a:rPr lang="en-US" dirty="0"/>
              <a:t> Techniques that dynamically adjust data embedding based on image characteristics and potential steganalysis attacks will become more prevalent.</a:t>
            </a:r>
          </a:p>
          <a:p>
            <a:pPr lvl="1">
              <a:buFont typeface="Arial" panose="020B0604020202020204" pitchFamily="34" charset="0"/>
              <a:buChar char="•"/>
            </a:pPr>
            <a:r>
              <a:rPr lang="en-US" b="1" dirty="0"/>
              <a:t>Combination with Cryptography:</a:t>
            </a:r>
            <a:r>
              <a:rPr lang="en-US" dirty="0"/>
              <a:t> Integrating steganography with strong encryption methods will provide an extra layer of security, ensuring that even if the hidden data is detected, it remains unreadable without the decryption key.</a:t>
            </a:r>
          </a:p>
          <a:p>
            <a:r>
              <a:rPr lang="en-US" b="1" dirty="0"/>
              <a:t>Integration with Emerging Technologies:</a:t>
            </a:r>
            <a:endParaRPr lang="en-US" dirty="0"/>
          </a:p>
          <a:p>
            <a:pPr lvl="1">
              <a:buFont typeface="Arial" panose="020B0604020202020204" pitchFamily="34" charset="0"/>
              <a:buChar char="•"/>
            </a:pPr>
            <a:r>
              <a:rPr lang="en-US" b="1" dirty="0"/>
              <a:t>Cloud Computing:</a:t>
            </a:r>
            <a:r>
              <a:rPr lang="en-US" dirty="0"/>
              <a:t> Steganography techniques will be adapted for cloud environments to ensure secure data storage and transmission.</a:t>
            </a:r>
          </a:p>
          <a:p>
            <a:pPr lvl="1">
              <a:buFont typeface="Arial" panose="020B0604020202020204" pitchFamily="34" charset="0"/>
              <a:buChar char="•"/>
            </a:pPr>
            <a:r>
              <a:rPr lang="en-US" b="1" dirty="0"/>
              <a:t>Internet of Things (IoT):</a:t>
            </a:r>
            <a:r>
              <a:rPr lang="en-US" dirty="0"/>
              <a:t> Steganography can be used to secure data transmitted by IoT devices, protecting sensitive information from unauthorized access.</a:t>
            </a:r>
          </a:p>
          <a:p>
            <a:pPr lvl="1">
              <a:buFont typeface="Arial" panose="020B0604020202020204" pitchFamily="34" charset="0"/>
              <a:buChar char="•"/>
            </a:pPr>
            <a:r>
              <a:rPr lang="en-US" b="1" dirty="0"/>
              <a:t>Artificial Intelligence (AI):</a:t>
            </a:r>
            <a:r>
              <a:rPr lang="en-US" dirty="0"/>
              <a:t> AI can be used to develop more sophisticated steganographic methods and improve steganalysis techniques.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173000"/>
          </a:xfrm>
        </p:spPr>
        <p:txBody>
          <a:bodyPr>
            <a:normAutofit/>
          </a:bodyPr>
          <a:lstStyle/>
          <a:p>
            <a:pPr marL="0" indent="0">
              <a:buNone/>
            </a:pPr>
            <a:r>
              <a:rPr lang="en-US" sz="2000" dirty="0"/>
              <a:t>Develop a program that implements image steganography to securely hide textual data within a digital image. The program should allow a user to input a text message and a cover image. It should then embed the text message into the image using a suitable steganographic algorithm (e.g., LSB, DCT, etc.). The program should also provide functionality to extract the hidden text from the </a:t>
            </a:r>
            <a:r>
              <a:rPr lang="en-US" sz="2000" dirty="0" err="1"/>
              <a:t>stego</a:t>
            </a:r>
            <a:r>
              <a:rPr lang="en-US" sz="2000" dirty="0"/>
              <a:t>-image. The program should consider factors such as imperceptibility of the hidden data, capacity of the steganographic method, and robustness against common image manipulations. Optionally, the program can include features like encryption of the hidden message before embedding and error detection/correction mechanisms.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Ø"/>
            </a:pPr>
            <a:r>
              <a:rPr lang="en-IN" dirty="0"/>
              <a:t>VS Code (Visual Studio code)</a:t>
            </a:r>
          </a:p>
          <a:p>
            <a:pPr>
              <a:buFont typeface="Wingdings" panose="05000000000000000000" pitchFamily="2" charset="2"/>
              <a:buChar char="Ø"/>
            </a:pPr>
            <a:r>
              <a:rPr lang="en-IN" dirty="0"/>
              <a:t>Python </a:t>
            </a:r>
          </a:p>
          <a:p>
            <a:pPr>
              <a:buFont typeface="Wingdings" panose="05000000000000000000" pitchFamily="2" charset="2"/>
              <a:buChar char="Ø"/>
            </a:pPr>
            <a:r>
              <a:rPr lang="en-US" dirty="0"/>
              <a:t>OpenCV (Cv2)</a:t>
            </a:r>
          </a:p>
          <a:p>
            <a:pPr>
              <a:buFont typeface="Wingdings" panose="05000000000000000000" pitchFamily="2" charset="2"/>
              <a:buChar char="Ø"/>
            </a:pPr>
            <a:r>
              <a:rPr lang="en-US" dirty="0" err="1"/>
              <a:t>Numpy</a:t>
            </a:r>
            <a:r>
              <a:rPr lang="en-US" dirty="0"/>
              <a:t> </a:t>
            </a:r>
          </a:p>
          <a:p>
            <a:pPr>
              <a:buFont typeface="Wingdings" panose="05000000000000000000" pitchFamily="2" charset="2"/>
              <a:buChar char="Ø"/>
            </a:pPr>
            <a:r>
              <a:rPr lang="en-US" dirty="0"/>
              <a:t>Steganography </a:t>
            </a:r>
          </a:p>
          <a:p>
            <a:pPr>
              <a:buFont typeface="Wingdings" panose="05000000000000000000" pitchFamily="2" charset="2"/>
              <a:buChar char="Ø"/>
            </a:pPr>
            <a:r>
              <a:rPr lang="en-US" dirty="0"/>
              <a:t>Windows OS</a:t>
            </a:r>
          </a:p>
          <a:p>
            <a:pPr>
              <a:buFont typeface="Wingdings" panose="05000000000000000000" pitchFamily="2" charset="2"/>
              <a:buChar char="Ø"/>
            </a:pPr>
            <a:r>
              <a:rPr lang="en-US" dirty="0"/>
              <a:t>File System Operation</a:t>
            </a:r>
          </a:p>
          <a:p>
            <a:pPr>
              <a:buFont typeface="Wingdings" panose="05000000000000000000" pitchFamily="2" charset="2"/>
              <a:buChar char="Ø"/>
            </a:pPr>
            <a:r>
              <a:rPr lang="en-US" dirty="0"/>
              <a:t>String</a:t>
            </a:r>
          </a:p>
          <a:p>
            <a:pPr>
              <a:buFont typeface="Wingdings" panose="05000000000000000000" pitchFamily="2" charset="2"/>
              <a:buChar char="Ø"/>
            </a:pPr>
            <a:r>
              <a:rPr lang="en-US" dirty="0"/>
              <a:t>At least 4GB Ram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r>
              <a:rPr lang="en-US" sz="2000" b="1" dirty="0"/>
              <a:t>Real-world Applications:</a:t>
            </a:r>
            <a:endParaRPr lang="en-US" sz="2000" dirty="0"/>
          </a:p>
          <a:p>
            <a:pPr lvl="1">
              <a:buFont typeface="Arial" panose="020B0604020202020204" pitchFamily="34" charset="0"/>
              <a:buChar char="•"/>
            </a:pPr>
            <a:r>
              <a:rPr lang="en-US" sz="1700" b="1" dirty="0"/>
              <a:t>Secure communication:</a:t>
            </a:r>
            <a:r>
              <a:rPr lang="en-US" sz="1700" dirty="0"/>
              <a:t> Highlight the project's potential for secure communication in sensitive domains, such as journalism, whistleblowing, or intelligence.</a:t>
            </a:r>
          </a:p>
          <a:p>
            <a:pPr lvl="1">
              <a:buFont typeface="Arial" panose="020B0604020202020204" pitchFamily="34" charset="0"/>
              <a:buChar char="•"/>
            </a:pPr>
            <a:r>
              <a:rPr lang="en-US" sz="1700" b="1" dirty="0"/>
              <a:t>Data protection:</a:t>
            </a:r>
            <a:r>
              <a:rPr lang="en-US" sz="1700" dirty="0"/>
              <a:t> Emphasize the project's role in protecting sensitive data from unauthorized access or theft.</a:t>
            </a:r>
          </a:p>
          <a:p>
            <a:pPr lvl="1">
              <a:buFont typeface="Arial" panose="020B0604020202020204" pitchFamily="34" charset="0"/>
              <a:buChar char="•"/>
            </a:pPr>
            <a:r>
              <a:rPr lang="en-US" sz="1700" b="1" dirty="0"/>
              <a:t>Digital watermarking:</a:t>
            </a:r>
            <a:r>
              <a:rPr lang="en-US" sz="1700" dirty="0"/>
              <a:t> Showcase the project's ability to embed digital watermarks for copyright protection or authentication purposes.</a:t>
            </a:r>
          </a:p>
          <a:p>
            <a:r>
              <a:rPr lang="en-US" sz="2000" b="1" dirty="0"/>
              <a:t>Enhanced Security:</a:t>
            </a:r>
            <a:endParaRPr lang="en-US" sz="2000" dirty="0"/>
          </a:p>
          <a:p>
            <a:pPr lvl="1">
              <a:buFont typeface="Arial" panose="020B0604020202020204" pitchFamily="34" charset="0"/>
              <a:buChar char="•"/>
            </a:pPr>
            <a:r>
              <a:rPr lang="en-US" sz="1700" b="1" dirty="0"/>
              <a:t>Multi-layered encryption:</a:t>
            </a:r>
            <a:r>
              <a:rPr lang="en-US" sz="1700" dirty="0"/>
              <a:t> Combine steganography with robust encryption algorithms (like AES-256) to add multiple layers of security to the hidden data.</a:t>
            </a:r>
          </a:p>
          <a:p>
            <a:pPr lvl="1">
              <a:buFont typeface="Arial" panose="020B0604020202020204" pitchFamily="34" charset="0"/>
              <a:buChar char="•"/>
            </a:pPr>
            <a:r>
              <a:rPr lang="en-US" sz="1700" b="1" dirty="0"/>
              <a:t>Adaptive key generation:</a:t>
            </a:r>
            <a:r>
              <a:rPr lang="en-US" sz="1700" dirty="0"/>
              <a:t> Implement a system where the </a:t>
            </a:r>
            <a:r>
              <a:rPr lang="en-US" sz="1700" dirty="0" err="1"/>
              <a:t>stego</a:t>
            </a:r>
            <a:r>
              <a:rPr lang="en-US" sz="1700" dirty="0"/>
              <a:t>-key (used for embedding and extracting) is dynamically generated based on image features or other contextual factors, making it harder to guess.</a:t>
            </a:r>
          </a:p>
          <a:p>
            <a:pPr lvl="1">
              <a:buFont typeface="Arial" panose="020B0604020202020204" pitchFamily="34" charset="0"/>
              <a:buChar char="•"/>
            </a:pPr>
            <a:r>
              <a:rPr lang="en-US" sz="1700" b="1" dirty="0"/>
              <a:t>Steganalysis resistance:</a:t>
            </a:r>
            <a:r>
              <a:rPr lang="en-US" sz="1700" dirty="0"/>
              <a:t> Employ techniques that make the </a:t>
            </a:r>
            <a:r>
              <a:rPr lang="en-US" sz="1700" dirty="0" err="1"/>
              <a:t>stego</a:t>
            </a:r>
            <a:r>
              <a:rPr lang="en-US" sz="1700" dirty="0"/>
              <a:t>-image (image with hidden data) resistant to detection by steganalysis tools. This could involve using advanced embedding algorithms or manipulating image characteristics in a way that doesn't leave detectable patterns.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4980787"/>
          </a:xfrm>
        </p:spPr>
        <p:txBody>
          <a:bodyPr>
            <a:normAutofit/>
          </a:bodyPr>
          <a:lstStyle/>
          <a:p>
            <a:r>
              <a:rPr lang="en-IN" dirty="0"/>
              <a:t>Organization:</a:t>
            </a:r>
          </a:p>
          <a:p>
            <a:pPr lvl="1">
              <a:buFont typeface="Arial" panose="020B0604020202020204" pitchFamily="34" charset="0"/>
              <a:buChar char="•"/>
            </a:pPr>
            <a:r>
              <a:rPr lang="en-IN" dirty="0"/>
              <a:t>Armey .</a:t>
            </a:r>
          </a:p>
          <a:p>
            <a:pPr lvl="1">
              <a:buFont typeface="Arial" panose="020B0604020202020204" pitchFamily="34" charset="0"/>
              <a:buChar char="•"/>
            </a:pPr>
            <a:r>
              <a:rPr lang="en-IN" dirty="0"/>
              <a:t>Banking Sectors.</a:t>
            </a:r>
          </a:p>
          <a:p>
            <a:pPr lvl="1">
              <a:buFont typeface="Arial" panose="020B0604020202020204" pitchFamily="34" charset="0"/>
              <a:buChar char="•"/>
            </a:pPr>
            <a:r>
              <a:rPr lang="en-IN" dirty="0"/>
              <a:t>Intelligence agencies.</a:t>
            </a:r>
          </a:p>
          <a:p>
            <a:pPr lvl="1">
              <a:buFont typeface="Arial" panose="020B0604020202020204" pitchFamily="34" charset="0"/>
              <a:buChar char="•"/>
            </a:pPr>
            <a:r>
              <a:rPr lang="en-IN" dirty="0"/>
              <a:t>Law enforcement.</a:t>
            </a:r>
          </a:p>
          <a:p>
            <a:pPr lvl="1">
              <a:buFont typeface="Arial" panose="020B0604020202020204" pitchFamily="34" charset="0"/>
              <a:buChar char="•"/>
            </a:pPr>
            <a:r>
              <a:rPr lang="en-IN" dirty="0"/>
              <a:t>Businesses.</a:t>
            </a:r>
          </a:p>
          <a:p>
            <a:pPr lvl="1">
              <a:buFont typeface="Arial" panose="020B0604020202020204" pitchFamily="34" charset="0"/>
              <a:buChar char="•"/>
            </a:pPr>
            <a:r>
              <a:rPr lang="en-IN" dirty="0"/>
              <a:t>Medical professionals.</a:t>
            </a:r>
          </a:p>
          <a:p>
            <a:pPr lvl="1"/>
            <a:endParaRPr lang="en-IN" dirty="0"/>
          </a:p>
          <a:p>
            <a:r>
              <a:rPr lang="en-IN" dirty="0"/>
              <a:t>Individuals:</a:t>
            </a:r>
          </a:p>
          <a:p>
            <a:pPr lvl="1">
              <a:buFont typeface="Arial" panose="020B0604020202020204" pitchFamily="34" charset="0"/>
              <a:buChar char="•"/>
            </a:pPr>
            <a:r>
              <a:rPr lang="en-IN" dirty="0"/>
              <a:t>Privacy – Conscious users.</a:t>
            </a:r>
          </a:p>
          <a:p>
            <a:pPr lvl="1">
              <a:buFont typeface="Arial" panose="020B0604020202020204" pitchFamily="34" charset="0"/>
              <a:buChar char="•"/>
            </a:pPr>
            <a:r>
              <a:rPr lang="en-IN" dirty="0"/>
              <a:t>Whistleblowers.</a:t>
            </a:r>
          </a:p>
          <a:p>
            <a:pPr lvl="1">
              <a:buFont typeface="Arial" panose="020B0604020202020204" pitchFamily="34" charset="0"/>
              <a:buChar char="•"/>
            </a:pPr>
            <a:r>
              <a:rPr lang="en-IN" dirty="0"/>
              <a:t>Hobbyists.</a:t>
            </a:r>
          </a:p>
          <a:p>
            <a:pPr lvl="1">
              <a:buFont typeface="Arial" panose="020B0604020202020204" pitchFamily="34" charset="0"/>
              <a:buChar char="•"/>
            </a:pPr>
            <a:r>
              <a:rPr lang="en-IN" dirty="0"/>
              <a:t>Hackers.	 </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857CAD5-1818-7429-9528-D445058BECB9}"/>
              </a:ext>
            </a:extLst>
          </p:cNvPr>
          <p:cNvPicPr>
            <a:picLocks noGrp="1" noChangeAspect="1"/>
          </p:cNvPicPr>
          <p:nvPr>
            <p:ph idx="1"/>
          </p:nvPr>
        </p:nvPicPr>
        <p:blipFill>
          <a:blip r:embed="rId2"/>
          <a:stretch>
            <a:fillRect/>
          </a:stretch>
        </p:blipFill>
        <p:spPr>
          <a:xfrm>
            <a:off x="1667610" y="1232593"/>
            <a:ext cx="4025266" cy="4673600"/>
          </a:xfrm>
        </p:spPr>
      </p:pic>
      <p:pic>
        <p:nvPicPr>
          <p:cNvPr id="9" name="Picture 8">
            <a:extLst>
              <a:ext uri="{FF2B5EF4-FFF2-40B4-BE49-F238E27FC236}">
                <a16:creationId xmlns:a16="http://schemas.microsoft.com/office/drawing/2014/main" id="{DE07B04E-6B5B-A0D1-5144-80BC2D101958}"/>
              </a:ext>
            </a:extLst>
          </p:cNvPr>
          <p:cNvPicPr>
            <a:picLocks noChangeAspect="1"/>
          </p:cNvPicPr>
          <p:nvPr/>
        </p:nvPicPr>
        <p:blipFill>
          <a:blip r:embed="rId3"/>
          <a:stretch>
            <a:fillRect/>
          </a:stretch>
        </p:blipFill>
        <p:spPr>
          <a:xfrm>
            <a:off x="5692876" y="1232452"/>
            <a:ext cx="3739239" cy="467359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0617C-1510-FE73-317A-2CA3AB8DC583}"/>
              </a:ext>
            </a:extLst>
          </p:cNvPr>
          <p:cNvSpPr>
            <a:spLocks noGrp="1"/>
          </p:cNvSpPr>
          <p:nvPr>
            <p:ph type="title"/>
          </p:nvPr>
        </p:nvSpPr>
        <p:spPr/>
        <p:txBody>
          <a:bodyPr/>
          <a:lstStyle/>
          <a:p>
            <a:r>
              <a:rPr lang="en-IN" dirty="0">
                <a:solidFill>
                  <a:schemeClr val="accent1"/>
                </a:solidFill>
              </a:rPr>
              <a:t>Results</a:t>
            </a:r>
            <a:endParaRPr lang="en-IN" dirty="0"/>
          </a:p>
        </p:txBody>
      </p:sp>
      <p:pic>
        <p:nvPicPr>
          <p:cNvPr id="8" name="Content Placeholder 7">
            <a:extLst>
              <a:ext uri="{FF2B5EF4-FFF2-40B4-BE49-F238E27FC236}">
                <a16:creationId xmlns:a16="http://schemas.microsoft.com/office/drawing/2014/main" id="{72E5926F-221B-32FD-590D-DAA8CEDD1E82}"/>
              </a:ext>
            </a:extLst>
          </p:cNvPr>
          <p:cNvPicPr>
            <a:picLocks noGrp="1" noChangeAspect="1"/>
          </p:cNvPicPr>
          <p:nvPr>
            <p:ph idx="1"/>
          </p:nvPr>
        </p:nvPicPr>
        <p:blipFill>
          <a:blip r:embed="rId2"/>
          <a:stretch>
            <a:fillRect/>
          </a:stretch>
        </p:blipFill>
        <p:spPr>
          <a:xfrm>
            <a:off x="1677951" y="1301750"/>
            <a:ext cx="8836097" cy="4673600"/>
          </a:xfrm>
        </p:spPr>
      </p:pic>
    </p:spTree>
    <p:extLst>
      <p:ext uri="{BB962C8B-B14F-4D97-AF65-F5344CB8AC3E}">
        <p14:creationId xmlns:p14="http://schemas.microsoft.com/office/powerpoint/2010/main" val="411167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Image steganography is a powerful technique for secure data hiding, offering a covert channel for transmitting sensitive information. By embedding data within images, it provides a layer of security that makes it difficult for unauthorized individuals to detect the presence of hidden information.</a:t>
            </a:r>
          </a:p>
          <a:p>
            <a:r>
              <a:rPr lang="en-US" dirty="0"/>
              <a:t>However, it's important to remember that steganography is not a foolproof method. While it can be effective in hiding data, it is not immune to detection. If someone suspects that an image might contain hidden information, they may use steganalysis techniques to try and uncover it.</a:t>
            </a:r>
          </a:p>
          <a:p>
            <a:r>
              <a:rPr lang="en-US" dirty="0"/>
              <a:t>To further enhance the security of data hidden with steganography, it's often recommended to combine it with encryption. By encrypting the data before it is hidden, even if the steganography is detected, the underlying information remains protected.</a:t>
            </a:r>
          </a:p>
          <a:p>
            <a:r>
              <a:rPr lang="en-US" dirty="0"/>
              <a:t>Overall, image steganography is a valuable tool for secure data hiding, but it should be used with an understanding of its limitations and in conjunction with other security measures like encryption for optimal protection.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412</TotalTime>
  <Words>774</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BHAGAT</cp:lastModifiedBy>
  <cp:revision>25</cp:revision>
  <dcterms:created xsi:type="dcterms:W3CDTF">2021-05-26T16:50:10Z</dcterms:created>
  <dcterms:modified xsi:type="dcterms:W3CDTF">2025-02-26T06:14:58Z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